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Abril Fatface" panose="02000503000000020003" pitchFamily="2" charset="0"/>
      <p:regular r:id="rId24"/>
    </p:embeddedFont>
    <p:embeddedFont>
      <p:font typeface="Baloo 2" panose="020B0604020202020204" charset="0"/>
      <p:regular r:id="rId25"/>
      <p:bold r:id="rId26"/>
    </p:embeddedFont>
    <p:embeddedFont>
      <p:font typeface="Barlow Condensed" panose="00000506000000000000" pitchFamily="2" charset="0"/>
      <p:regular r:id="rId27"/>
      <p:bold r:id="rId28"/>
      <p:italic r:id="rId29"/>
      <p:boldItalic r:id="rId30"/>
    </p:embeddedFont>
    <p:embeddedFont>
      <p:font typeface="Gochi Hand" panose="020B0604020202020204" charset="0"/>
      <p:regular r:id="rId31"/>
    </p:embeddedFont>
    <p:embeddedFont>
      <p:font typeface="Griffy" panose="020B0604020202020204" charset="0"/>
      <p:regular r:id="rId32"/>
    </p:embeddedFont>
    <p:embeddedFont>
      <p:font typeface="Homemade Apple" panose="020B0604020202020204" charset="0"/>
      <p:regular r:id="rId33"/>
    </p:embeddedFont>
    <p:embeddedFont>
      <p:font typeface="Poppins" panose="00000500000000000000" pitchFamily="2" charset="0"/>
      <p:regular r:id="rId34"/>
      <p:bold r:id="rId35"/>
      <p:italic r:id="rId36"/>
      <p:boldItalic r:id="rId37"/>
    </p:embeddedFont>
    <p:embeddedFont>
      <p:font typeface="PT Sans Narrow" panose="020B0506020203020204" pitchFamily="34" charset="0"/>
      <p:regular r:id="rId38"/>
      <p:bold r:id="rId39"/>
    </p:embeddedFont>
    <p:embeddedFont>
      <p:font typeface="Roboto" panose="02000000000000000000" pitchFamily="2" charset="0"/>
      <p:regular r:id="rId40"/>
      <p:bold r:id="rId41"/>
      <p:italic r:id="rId42"/>
      <p:boldItalic r:id="rId43"/>
    </p:embeddedFont>
    <p:embeddedFont>
      <p:font typeface="Roboto Medium" panose="02000000000000000000" pitchFamily="2"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ell Lewis" initials="" lastIdx="4" clrIdx="0"/>
  <p:cmAuthor id="1" name="Carlotta Amaduzzi"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01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2-13T23:12:54.314" idx="1">
    <p:pos x="148" y="50"/>
    <p:text>maybe move this slide to ML part</p:text>
  </p:cm>
  <p:cm authorId="1" dt="2021-12-13T23:12:54.314" idx="1">
    <p:pos x="148" y="50"/>
    <p:text>Since this is more properly linked to the ML part, maybe it does make sense to move it as Jenell is suggesting
Maybe in connection to Marissa's part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2-13T22:55:33.661" idx="2">
    <p:pos x="6000" y="0"/>
    <p:text>hmm we can but, I thought it felt a bit out of place, but I'll put it back</p:text>
  </p:cm>
  <p:cm authorId="1" dt="2021-12-13T22:56:14.876" idx="3">
    <p:pos x="6000" y="0"/>
    <p:text>Then maybe we should put it at the end?</p:text>
  </p:cm>
  <p:cm authorId="1" dt="2021-12-13T22:57:27.472" idx="2">
    <p:pos x="6000" y="0"/>
    <p:text>@ Jenell - WHat about putting it here?</p:text>
  </p:cm>
  <p:cm authorId="0" dt="2021-12-13T22:57:27.472" idx="3">
    <p:pos x="6000" y="0"/>
    <p:text>Hmmm sure, whatever is best, but we can consult the others for their opinions first</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13T22:58:32.304" idx="4">
    <p:pos x="6000" y="0"/>
    <p:text>@Jenell I removed the box plot graph but we could put it back in</p:text>
  </p:cm>
  <p:cm authorId="0" dt="2021-12-13T22:58:32.304" idx="4">
    <p:pos x="6000" y="0"/>
    <p:text>I think this is good, we probably don't need the box plot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2.census.gov/programs-surveys/school-finances/tables/2019/secondary-education-finance/elsec19t.x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7"/>
        <p:cNvGrpSpPr/>
        <p:nvPr/>
      </p:nvGrpSpPr>
      <p:grpSpPr>
        <a:xfrm>
          <a:off x="0" y="0"/>
          <a:ext cx="0" cy="0"/>
          <a:chOff x="0" y="0"/>
          <a:chExt cx="0" cy="0"/>
        </a:xfrm>
      </p:grpSpPr>
      <p:sp>
        <p:nvSpPr>
          <p:cNvPr id="3788" name="Google Shape;3788;g106b1eb05df_0_8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9" name="Google Shape;3789;g106b1eb05df_0_8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CARLOTTA </a:t>
            </a:r>
            <a:endParaRPr/>
          </a:p>
          <a:p>
            <a:pPr marL="0" lvl="0" indent="0" algn="l" rtl="0">
              <a:spcBef>
                <a:spcPts val="0"/>
              </a:spcBef>
              <a:spcAft>
                <a:spcPts val="0"/>
              </a:spcAft>
              <a:buNone/>
            </a:pPr>
            <a:endParaRPr/>
          </a:p>
          <a:p>
            <a:pPr marL="0" lvl="0" indent="0" algn="l" rtl="0">
              <a:spcBef>
                <a:spcPts val="0"/>
              </a:spcBef>
              <a:spcAft>
                <a:spcPts val="0"/>
              </a:spcAft>
              <a:buNone/>
            </a:pPr>
            <a:r>
              <a:rPr lang="en"/>
              <a:t>Hello everyone and thank you for coming to our presentation . </a:t>
            </a:r>
            <a:endParaRPr/>
          </a:p>
          <a:p>
            <a:pPr marL="0" lvl="0" indent="0" algn="l" rtl="0">
              <a:spcBef>
                <a:spcPts val="0"/>
              </a:spcBef>
              <a:spcAft>
                <a:spcPts val="0"/>
              </a:spcAft>
              <a:buNone/>
            </a:pPr>
            <a:r>
              <a:rPr lang="en"/>
              <a:t>Our team worked on applying M.L. models in education and in particular we focused on High School Graduation rates</a:t>
            </a:r>
            <a:endParaRPr/>
          </a:p>
          <a:p>
            <a:pPr marL="0" lvl="0" indent="0" algn="l" rtl="0">
              <a:spcBef>
                <a:spcPts val="0"/>
              </a:spcBef>
              <a:spcAft>
                <a:spcPts val="0"/>
              </a:spcAft>
              <a:buNone/>
            </a:pPr>
            <a:endParaRPr/>
          </a:p>
          <a:p>
            <a:pPr marL="0" lvl="0" indent="0" algn="l" rtl="0">
              <a:spcBef>
                <a:spcPts val="0"/>
              </a:spcBef>
              <a:spcAft>
                <a:spcPts val="0"/>
              </a:spcAft>
              <a:buNone/>
            </a:pPr>
            <a:r>
              <a:rPr lang="en"/>
              <a:t>But before we get into the bulk of our presentation, we wanted to take a moment t</a:t>
            </a:r>
            <a:endParaRPr/>
          </a:p>
          <a:p>
            <a:pPr marL="0" lvl="0" indent="0" algn="l" rtl="0">
              <a:spcBef>
                <a:spcPts val="0"/>
              </a:spcBef>
              <a:spcAft>
                <a:spcPts val="0"/>
              </a:spcAft>
              <a:buNone/>
            </a:pPr>
            <a:r>
              <a:rPr lang="en"/>
              <a:t>o thank you for listening and especially to thank Dr Diana for the time and patience he showed us all teaching us this semester…. So thank you !</a:t>
            </a:r>
            <a:endParaRPr/>
          </a:p>
          <a:p>
            <a:pPr marL="0" lvl="0" indent="0" algn="l" rtl="0">
              <a:spcBef>
                <a:spcPts val="0"/>
              </a:spcBef>
              <a:spcAft>
                <a:spcPts val="0"/>
              </a:spcAft>
              <a:buNone/>
            </a:pPr>
            <a:r>
              <a:rPr lang="en"/>
              <a:t>And finally to introduce our team…</a:t>
            </a:r>
            <a:endParaRPr/>
          </a:p>
          <a:p>
            <a:pPr marL="0" lvl="0" indent="0" algn="l" rtl="0">
              <a:spcBef>
                <a:spcPts val="0"/>
              </a:spcBef>
              <a:spcAft>
                <a:spcPts val="0"/>
              </a:spcAft>
              <a:buNone/>
            </a:pPr>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1"/>
        <p:cNvGrpSpPr/>
        <p:nvPr/>
      </p:nvGrpSpPr>
      <p:grpSpPr>
        <a:xfrm>
          <a:off x="0" y="0"/>
          <a:ext cx="0" cy="0"/>
          <a:chOff x="0" y="0"/>
          <a:chExt cx="0" cy="0"/>
        </a:xfrm>
      </p:grpSpPr>
      <p:sp>
        <p:nvSpPr>
          <p:cNvPr id="3952" name="Google Shape;3952;g1073e0f3ce7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3" name="Google Shape;3953;g1073e0f3ce7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a:t>TIM ?</a:t>
            </a:r>
            <a:endParaRPr/>
          </a:p>
          <a:p>
            <a:pPr marL="0" lvl="0" indent="0" algn="l" rtl="0">
              <a:spcBef>
                <a:spcPts val="1200"/>
              </a:spcBef>
              <a:spcAft>
                <a:spcPts val="0"/>
              </a:spcAft>
              <a:buClr>
                <a:schemeClr val="dk1"/>
              </a:buClr>
              <a:buSzPts val="1100"/>
              <a:buFont typeface="Arial"/>
              <a:buNone/>
            </a:pPr>
            <a:r>
              <a:rPr lang="en">
                <a:solidFill>
                  <a:schemeClr val="dk1"/>
                </a:solidFill>
              </a:rPr>
              <a:t>Here </a:t>
            </a:r>
            <a:endParaRPr>
              <a:solidFill>
                <a:schemeClr val="dk1"/>
              </a:solidFill>
            </a:endParaRPr>
          </a:p>
          <a:p>
            <a:pPr marL="0" lvl="0" indent="0" algn="l" rtl="0">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We have a snap shot of Student Enrollemen levels by race for the 2018-2019 academic year </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AND </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The distribution of Graduating STudents by State and by School location</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(whether Urban or Rural - independent of size) </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 	Multiple datasets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All referring to the  2018-2019 Academic year</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DMV - NY for comparative purposes</a:t>
            </a:r>
            <a:endParaRPr>
              <a:solidFill>
                <a:schemeClr val="dk1"/>
              </a:solidFill>
            </a:endParaRPr>
          </a:p>
          <a:p>
            <a:pPr marL="0" lvl="0" indent="0" algn="l" rtl="0">
              <a:spcBef>
                <a:spcPts val="1200"/>
              </a:spcBef>
              <a:spcAft>
                <a:spcPts val="120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1059d5d6dce_0_22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1059d5d6dce_0_22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JENEVA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As we can see there is a difference between Male and Female graduations between the two areas </a:t>
            </a:r>
            <a:endParaRPr/>
          </a:p>
          <a:p>
            <a:pPr marL="0" lvl="0" indent="0" algn="l" rtl="0">
              <a:spcBef>
                <a:spcPts val="0"/>
              </a:spcBef>
              <a:spcAft>
                <a:spcPts val="0"/>
              </a:spcAft>
              <a:buNone/>
            </a:pPr>
            <a:r>
              <a:rPr lang="en"/>
              <a:t>In both areas are lower graduation rates for males </a:t>
            </a:r>
            <a:endParaRPr/>
          </a:p>
          <a:p>
            <a:pPr marL="0" lvl="0" indent="0" algn="l" rtl="0">
              <a:spcBef>
                <a:spcPts val="0"/>
              </a:spcBef>
              <a:spcAft>
                <a:spcPts val="0"/>
              </a:spcAft>
              <a:buNone/>
            </a:pPr>
            <a:r>
              <a:rPr lang="en"/>
              <a:t>And vice versa for females</a:t>
            </a:r>
            <a:endParaRPr/>
          </a:p>
          <a:p>
            <a:pPr marL="0" lvl="0" indent="0" algn="l" rtl="0">
              <a:spcBef>
                <a:spcPts val="0"/>
              </a:spcBef>
              <a:spcAft>
                <a:spcPts val="0"/>
              </a:spcAft>
              <a:buNone/>
            </a:pPr>
            <a:endParaRPr/>
          </a:p>
          <a:p>
            <a:pPr marL="0" lvl="0" indent="0" algn="l" rtl="0">
              <a:spcBef>
                <a:spcPts val="0"/>
              </a:spcBef>
              <a:spcAft>
                <a:spcPts val="0"/>
              </a:spcAft>
              <a:buNone/>
            </a:pPr>
            <a:r>
              <a:rPr lang="en"/>
              <a:t>This data does not reflect the disaggregation by minority group which, based on our research, showed an even higher distinction between male and female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1059ebd796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1059ebd79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JENEVA </a:t>
            </a:r>
            <a:endParaRPr/>
          </a:p>
          <a:p>
            <a:pPr marL="0" lvl="0" indent="0" algn="l" rtl="0">
              <a:spcBef>
                <a:spcPts val="0"/>
              </a:spcBef>
              <a:spcAft>
                <a:spcPts val="0"/>
              </a:spcAft>
              <a:buNone/>
            </a:pPr>
            <a:endParaRPr/>
          </a:p>
          <a:p>
            <a:pPr marL="0" lvl="0" indent="0" algn="l" rtl="0">
              <a:spcBef>
                <a:spcPts val="0"/>
              </a:spcBef>
              <a:spcAft>
                <a:spcPts val="0"/>
              </a:spcAft>
              <a:buNone/>
            </a:pPr>
            <a:r>
              <a:rPr lang="en"/>
              <a:t>For comparative purposes we also analyzed the data at the national level </a:t>
            </a:r>
            <a:endParaRPr/>
          </a:p>
          <a:p>
            <a:pPr marL="0" lvl="0" indent="0" algn="l" rtl="0">
              <a:spcBef>
                <a:spcPts val="0"/>
              </a:spcBef>
              <a:spcAft>
                <a:spcPts val="0"/>
              </a:spcAft>
              <a:buNone/>
            </a:pPr>
            <a:r>
              <a:rPr lang="en"/>
              <a:t>In particular here you can see the distribution of STudent-to- Teacher ratios across states. </a:t>
            </a:r>
            <a:endParaRPr/>
          </a:p>
          <a:p>
            <a:pPr marL="0" lvl="0" indent="0" algn="l" rtl="0">
              <a:spcBef>
                <a:spcPts val="0"/>
              </a:spcBef>
              <a:spcAft>
                <a:spcPts val="0"/>
              </a:spcAft>
              <a:buNone/>
            </a:pPr>
            <a:endParaRPr/>
          </a:p>
          <a:p>
            <a:pPr marL="0" lvl="0" indent="0" algn="l" rtl="0">
              <a:spcBef>
                <a:spcPts val="0"/>
              </a:spcBef>
              <a:spcAft>
                <a:spcPts val="0"/>
              </a:spcAft>
              <a:buNone/>
            </a:pPr>
            <a:r>
              <a:rPr lang="en"/>
              <a:t>As we already said there is a negative correlation between StT ratio and graduation rates </a:t>
            </a:r>
            <a:endParaRPr/>
          </a:p>
          <a:p>
            <a:pPr marL="0" lvl="0" indent="0" algn="l" rtl="0">
              <a:spcBef>
                <a:spcPts val="0"/>
              </a:spcBef>
              <a:spcAft>
                <a:spcPts val="0"/>
              </a:spcAft>
              <a:buNone/>
            </a:pPr>
            <a:r>
              <a:rPr lang="en"/>
              <a:t>For our states in particular </a:t>
            </a:r>
            <a:endParaRPr/>
          </a:p>
          <a:p>
            <a:pPr marL="0" lvl="0" indent="0" algn="l" rtl="0">
              <a:spcBef>
                <a:spcPts val="0"/>
              </a:spcBef>
              <a:spcAft>
                <a:spcPts val="0"/>
              </a:spcAft>
              <a:buNone/>
            </a:pPr>
            <a:r>
              <a:rPr lang="en"/>
              <a:t>New York has a relatively lower StT ratio [ADD TEXT]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7"/>
        <p:cNvGrpSpPr/>
        <p:nvPr/>
      </p:nvGrpSpPr>
      <p:grpSpPr>
        <a:xfrm>
          <a:off x="0" y="0"/>
          <a:ext cx="0" cy="0"/>
          <a:chOff x="0" y="0"/>
          <a:chExt cx="0" cy="0"/>
        </a:xfrm>
      </p:grpSpPr>
      <p:sp>
        <p:nvSpPr>
          <p:cNvPr id="3978" name="Google Shape;3978;g1059d5d6dce_0_26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9" name="Google Shape;3979;g1059d5d6dce_0_26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JENEVA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400" b="1">
                <a:solidFill>
                  <a:schemeClr val="dk1"/>
                </a:solidFill>
              </a:rPr>
              <a:t>Middle</a:t>
            </a:r>
            <a:endParaRPr sz="1400">
              <a:solidFill>
                <a:schemeClr val="dk1"/>
              </a:solidFill>
            </a:endParaRPr>
          </a:p>
          <a:p>
            <a:pPr marL="0" lvl="0" indent="0" algn="l" rtl="0">
              <a:spcBef>
                <a:spcPts val="0"/>
              </a:spcBef>
              <a:spcAft>
                <a:spcPts val="0"/>
              </a:spcAft>
              <a:buNone/>
            </a:pPr>
            <a:r>
              <a:rPr lang="en" sz="1400">
                <a:solidFill>
                  <a:schemeClr val="dk1"/>
                </a:solidFill>
              </a:rPr>
              <a:t>Maine: 82.9%</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b="1">
                <a:solidFill>
                  <a:schemeClr val="dk1"/>
                </a:solidFill>
              </a:rPr>
              <a:t>High</a:t>
            </a:r>
            <a:endParaRPr sz="1400" b="1">
              <a:solidFill>
                <a:schemeClr val="dk1"/>
              </a:solidFill>
            </a:endParaRPr>
          </a:p>
          <a:p>
            <a:pPr marL="0" lvl="0" indent="0" algn="l" rtl="0">
              <a:spcBef>
                <a:spcPts val="0"/>
              </a:spcBef>
              <a:spcAft>
                <a:spcPts val="0"/>
              </a:spcAft>
              <a:buNone/>
            </a:pPr>
            <a:r>
              <a:rPr lang="en" sz="1400" i="1">
                <a:solidFill>
                  <a:schemeClr val="dk1"/>
                </a:solidFill>
              </a:rPr>
              <a:t>Maryland</a:t>
            </a:r>
            <a:r>
              <a:rPr lang="en" sz="1400">
                <a:solidFill>
                  <a:schemeClr val="dk1"/>
                </a:solidFill>
              </a:rPr>
              <a:t>: 83.9%</a:t>
            </a:r>
            <a:endParaRPr sz="1400">
              <a:solidFill>
                <a:schemeClr val="dk1"/>
              </a:solidFill>
            </a:endParaRPr>
          </a:p>
          <a:p>
            <a:pPr marL="0" lvl="0" indent="0" algn="l" rtl="0">
              <a:spcBef>
                <a:spcPts val="0"/>
              </a:spcBef>
              <a:spcAft>
                <a:spcPts val="0"/>
              </a:spcAft>
              <a:buNone/>
            </a:pPr>
            <a:r>
              <a:rPr lang="en" sz="1400" i="1">
                <a:solidFill>
                  <a:schemeClr val="dk1"/>
                </a:solidFill>
              </a:rPr>
              <a:t>Virginia</a:t>
            </a:r>
            <a:r>
              <a:rPr lang="en" sz="1400">
                <a:solidFill>
                  <a:schemeClr val="dk1"/>
                </a:solidFill>
              </a:rPr>
              <a:t>: 85.8%</a:t>
            </a:r>
            <a:endParaRPr sz="1400">
              <a:solidFill>
                <a:schemeClr val="dk1"/>
              </a:solidFill>
            </a:endParaRPr>
          </a:p>
          <a:p>
            <a:pPr marL="0" lvl="0" indent="0" algn="l" rtl="0">
              <a:spcBef>
                <a:spcPts val="0"/>
              </a:spcBef>
              <a:spcAft>
                <a:spcPts val="0"/>
              </a:spcAft>
              <a:buNone/>
            </a:pPr>
            <a:r>
              <a:rPr lang="en" sz="1400" i="1">
                <a:solidFill>
                  <a:schemeClr val="dk1"/>
                </a:solidFill>
              </a:rPr>
              <a:t>New York</a:t>
            </a:r>
            <a:r>
              <a:rPr lang="en" sz="1400">
                <a:solidFill>
                  <a:schemeClr val="dk1"/>
                </a:solidFill>
              </a:rPr>
              <a:t>: 87.0%</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lt1"/>
              </a:solidFill>
            </a:endParaRPr>
          </a:p>
          <a:p>
            <a:pPr marL="0" lvl="0" indent="0" algn="l" rtl="0">
              <a:spcBef>
                <a:spcPts val="0"/>
              </a:spcBef>
              <a:spcAft>
                <a:spcPts val="0"/>
              </a:spcAft>
              <a:buNone/>
            </a:pPr>
            <a:r>
              <a:rPr lang="en" sz="1400">
                <a:solidFill>
                  <a:schemeClr val="lt1"/>
                </a:solidFill>
              </a:rPr>
              <a:t>Maine: 82.9%</a:t>
            </a:r>
            <a:endParaRPr sz="1400">
              <a:solidFill>
                <a:schemeClr val="lt1"/>
              </a:solidFill>
            </a:endParaRPr>
          </a:p>
          <a:p>
            <a:pPr marL="0" lvl="0" indent="0" algn="l" rtl="0">
              <a:spcBef>
                <a:spcPts val="0"/>
              </a:spcBef>
              <a:spcAft>
                <a:spcPts val="0"/>
              </a:spcAft>
              <a:buClr>
                <a:schemeClr val="dk1"/>
              </a:buClr>
              <a:buSzPts val="1100"/>
              <a:buFont typeface="Arial"/>
              <a:buNone/>
            </a:pPr>
            <a:r>
              <a:rPr lang="en" sz="1400">
                <a:solidFill>
                  <a:schemeClr val="lt1"/>
                </a:solidFill>
              </a:rPr>
              <a:t>%</a:t>
            </a:r>
            <a:endParaRPr/>
          </a:p>
          <a:p>
            <a:pPr marL="0" lvl="0" indent="0" algn="l" rtl="0">
              <a:spcBef>
                <a:spcPts val="0"/>
              </a:spcBef>
              <a:spcAft>
                <a:spcPts val="0"/>
              </a:spcAft>
              <a:buClr>
                <a:schemeClr val="dk1"/>
              </a:buClr>
              <a:buSzPts val="1100"/>
              <a:buFont typeface="Arial"/>
              <a:buNone/>
            </a:pPr>
            <a:r>
              <a:rPr lang="en" sz="1400">
                <a:solidFill>
                  <a:schemeClr val="lt1"/>
                </a:solidFill>
              </a:rPr>
              <a:t>New Mexico: 66.9%</a:t>
            </a:r>
            <a:endParaRPr sz="1400">
              <a:solidFill>
                <a:schemeClr val="lt1"/>
              </a:solidFill>
            </a:endParaRPr>
          </a:p>
          <a:p>
            <a:pPr marL="0" lvl="0" indent="0" algn="l" rtl="0">
              <a:spcBef>
                <a:spcPts val="0"/>
              </a:spcBef>
              <a:spcAft>
                <a:spcPts val="0"/>
              </a:spcAft>
              <a:buClr>
                <a:schemeClr val="dk1"/>
              </a:buClr>
              <a:buSzPts val="1100"/>
              <a:buFont typeface="Arial"/>
              <a:buNone/>
            </a:pPr>
            <a:endParaRPr sz="1400">
              <a:solidFill>
                <a:schemeClr val="lt1"/>
              </a:solidFill>
            </a:endParaRPr>
          </a:p>
          <a:p>
            <a:pPr marL="0" lvl="0" indent="0" algn="l" rtl="0">
              <a:spcBef>
                <a:spcPts val="0"/>
              </a:spcBef>
              <a:spcAft>
                <a:spcPts val="0"/>
              </a:spcAft>
              <a:buClr>
                <a:schemeClr val="dk1"/>
              </a:buClr>
              <a:buSzPts val="1100"/>
              <a:buFont typeface="Arial"/>
              <a:buNone/>
            </a:pPr>
            <a:r>
              <a:rPr lang="en" sz="1400">
                <a:solidFill>
                  <a:schemeClr val="lt1"/>
                </a:solidFill>
              </a:rPr>
              <a:t>Maine: 82.9%</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0"/>
        <p:cNvGrpSpPr/>
        <p:nvPr/>
      </p:nvGrpSpPr>
      <p:grpSpPr>
        <a:xfrm>
          <a:off x="0" y="0"/>
          <a:ext cx="0" cy="0"/>
          <a:chOff x="0" y="0"/>
          <a:chExt cx="0" cy="0"/>
        </a:xfrm>
      </p:grpSpPr>
      <p:sp>
        <p:nvSpPr>
          <p:cNvPr id="3991" name="Google Shape;3991;g1059d5d6dce_0_299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2" name="Google Shape;3992;g1059d5d6dce_0_29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ABOU</a:t>
            </a:r>
            <a:endParaRPr/>
          </a:p>
          <a:p>
            <a:pPr marL="0" lvl="0" indent="0" algn="l" rtl="0">
              <a:spcBef>
                <a:spcPts val="0"/>
              </a:spcBef>
              <a:spcAft>
                <a:spcPts val="0"/>
              </a:spcAft>
              <a:buNone/>
            </a:pPr>
            <a:endParaRPr/>
          </a:p>
          <a:p>
            <a:pPr marL="0" lvl="0" indent="0" algn="l" rtl="0">
              <a:spcBef>
                <a:spcPts val="0"/>
              </a:spcBef>
              <a:spcAft>
                <a:spcPts val="0"/>
              </a:spcAft>
              <a:buNone/>
            </a:pPr>
            <a:r>
              <a:rPr lang="en"/>
              <a:t>THANK YOU JENEVA</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u="sng">
                <a:solidFill>
                  <a:schemeClr val="dk1"/>
                </a:solidFill>
              </a:rPr>
              <a:t>Data cleaning</a:t>
            </a:r>
            <a:endParaRPr u="sng">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 data manipulation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dk1"/>
                </a:solidFill>
              </a:rPr>
              <a:t>Outcomes</a:t>
            </a:r>
            <a:endParaRPr u="sng">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average percentage of free and reduced lunch students is higher for schools with lower graduation rates compared to schools with higher graduation rates. It matches our predictions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[Marissa] We expected Free and Reduced Lunches to be negatively correlated to graduation rates - these are often proxies for disadvantaged students  </a:t>
            </a:r>
            <a:endParaRPr>
              <a:solidFill>
                <a:schemeClr val="dk1"/>
              </a:solidFill>
            </a:endParaRPr>
          </a:p>
          <a:p>
            <a:pPr marL="0" lvl="0" indent="0" algn="l" rtl="0">
              <a:spcBef>
                <a:spcPts val="0"/>
              </a:spcBef>
              <a:spcAft>
                <a:spcPts val="0"/>
              </a:spcAft>
              <a:buNone/>
            </a:pPr>
            <a:r>
              <a:rPr lang="en" u="sng">
                <a:solidFill>
                  <a:schemeClr val="dk1"/>
                </a:solidFill>
              </a:rPr>
              <a:t>Results</a:t>
            </a:r>
            <a:endParaRPr u="sng">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average percentage of free and reduced lunch students is higher for schools with lower graduation rates compared to schools with higher graduation rates, regardless of location</a:t>
            </a:r>
            <a:endParaRPr>
              <a:solidFill>
                <a:schemeClr val="dk1"/>
              </a:solidFill>
            </a:endParaRPr>
          </a:p>
          <a:p>
            <a:pPr marL="457200" lvl="0" indent="-298450" algn="l" rtl="0">
              <a:spcBef>
                <a:spcPts val="0"/>
              </a:spcBef>
              <a:spcAft>
                <a:spcPts val="0"/>
              </a:spcAft>
              <a:buClr>
                <a:schemeClr val="dk1"/>
              </a:buClr>
              <a:buSzPts val="1100"/>
              <a:buChar char="●"/>
            </a:pPr>
            <a:r>
              <a:rPr lang="en">
                <a:highlight>
                  <a:schemeClr val="lt1"/>
                </a:highlight>
              </a:rPr>
              <a:t>Inverse relationship between the graduation rate and the lunch program available, meaning that schools with higher graduation rates have fewer free&amp;reduce lunch programs</a:t>
            </a:r>
            <a:endParaRPr>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8"/>
        <p:cNvGrpSpPr/>
        <p:nvPr/>
      </p:nvGrpSpPr>
      <p:grpSpPr>
        <a:xfrm>
          <a:off x="0" y="0"/>
          <a:ext cx="0" cy="0"/>
          <a:chOff x="0" y="0"/>
          <a:chExt cx="0" cy="0"/>
        </a:xfrm>
      </p:grpSpPr>
      <p:sp>
        <p:nvSpPr>
          <p:cNvPr id="3999" name="Google Shape;3999;g1059d5d6dce_0_33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0" name="Google Shape;4000;g1059d5d6dce_0_33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ABOU </a:t>
            </a:r>
            <a:endParaRPr b="1"/>
          </a:p>
          <a:p>
            <a:pPr marL="0" lvl="0" indent="0" algn="l" rtl="0">
              <a:spcBef>
                <a:spcPts val="0"/>
              </a:spcBef>
              <a:spcAft>
                <a:spcPts val="0"/>
              </a:spcAft>
              <a:buNone/>
            </a:pPr>
            <a:endParaRPr/>
          </a:p>
          <a:p>
            <a:pPr marL="0" lvl="0" indent="0" algn="l" rtl="0">
              <a:spcBef>
                <a:spcPts val="0"/>
              </a:spcBef>
              <a:spcAft>
                <a:spcPts val="0"/>
              </a:spcAft>
              <a:buNone/>
            </a:pPr>
            <a:r>
              <a:rPr lang="en" u="sng"/>
              <a:t>Data cleaning</a:t>
            </a:r>
            <a:endParaRPr u="sng"/>
          </a:p>
          <a:p>
            <a:pPr marL="0" lvl="0" indent="0" algn="l" rtl="0">
              <a:spcBef>
                <a:spcPts val="0"/>
              </a:spcBef>
              <a:spcAft>
                <a:spcPts val="0"/>
              </a:spcAft>
              <a:buNone/>
            </a:pPr>
            <a:r>
              <a:rPr lang="en"/>
              <a:t>Some schools had missing values or not applicable in the Title I feature. We excluded those schools since they wouldn’t to fit in the comparison between schools who do have Title I or not. This mean that the graph you are looking at is not representative of the entire datasets population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t>Outcomes</a:t>
            </a:r>
            <a:endParaRPr u="sng"/>
          </a:p>
          <a:p>
            <a:pPr marL="457200" lvl="0" indent="-298450" algn="l" rtl="0">
              <a:spcBef>
                <a:spcPts val="0"/>
              </a:spcBef>
              <a:spcAft>
                <a:spcPts val="0"/>
              </a:spcAft>
              <a:buSzPts val="1100"/>
              <a:buChar char="●"/>
            </a:pPr>
            <a:r>
              <a:rPr lang="en"/>
              <a:t>A significant portion of Title I eligible schools receive less funding than their non-eligible counterparts</a:t>
            </a:r>
            <a:endParaRPr/>
          </a:p>
          <a:p>
            <a:pPr marL="914400" lvl="1" indent="-298450" algn="l" rtl="0">
              <a:spcBef>
                <a:spcPts val="0"/>
              </a:spcBef>
              <a:spcAft>
                <a:spcPts val="0"/>
              </a:spcAft>
              <a:buSzPts val="1100"/>
              <a:buChar char="○"/>
            </a:pPr>
            <a:r>
              <a:rPr lang="en" i="1"/>
              <a:t>[Marissa] </a:t>
            </a:r>
            <a:r>
              <a:rPr lang="en" i="1">
                <a:solidFill>
                  <a:schemeClr val="dk1"/>
                </a:solidFill>
              </a:rPr>
              <a:t>We expected Title I schools to present lower graduation rates, in spite of the presence of higher  federal funding </a:t>
            </a:r>
            <a:endParaRPr i="1"/>
          </a:p>
          <a:p>
            <a:pPr marL="0" lvl="0" indent="0" algn="l" rtl="0">
              <a:spcBef>
                <a:spcPts val="0"/>
              </a:spcBef>
              <a:spcAft>
                <a:spcPts val="0"/>
              </a:spcAft>
              <a:buNone/>
            </a:pPr>
            <a:r>
              <a:rPr lang="en" u="sng"/>
              <a:t>Results</a:t>
            </a:r>
            <a:endParaRPr u="sng"/>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More funding for Title I eligible school in the DMV area</a:t>
            </a:r>
            <a:endParaRPr/>
          </a:p>
          <a:p>
            <a:pPr marL="457200" lvl="0" indent="-298450" algn="l" rtl="0">
              <a:spcBef>
                <a:spcPts val="0"/>
              </a:spcBef>
              <a:spcAft>
                <a:spcPts val="0"/>
              </a:spcAft>
              <a:buSzPts val="1100"/>
              <a:buChar char="●"/>
            </a:pPr>
            <a:r>
              <a:rPr lang="en"/>
              <a:t>About the Same for NY</a:t>
            </a:r>
            <a:endParaRPr/>
          </a:p>
          <a:p>
            <a:pPr marL="457200" lvl="0" indent="-298450" algn="l" rtl="0">
              <a:spcBef>
                <a:spcPts val="0"/>
              </a:spcBef>
              <a:spcAft>
                <a:spcPts val="0"/>
              </a:spcAft>
              <a:buSzPts val="1100"/>
              <a:buChar char="●"/>
            </a:pPr>
            <a:r>
              <a:rPr lang="en"/>
              <a:t>We decided to use the Box Plot as the type of visualization because it gives us more information about eh distribution of funding</a:t>
            </a:r>
            <a:endParaRPr/>
          </a:p>
          <a:p>
            <a:pPr marL="914400" lvl="1" indent="-298450" algn="l" rtl="0">
              <a:spcBef>
                <a:spcPts val="0"/>
              </a:spcBef>
              <a:spcAft>
                <a:spcPts val="0"/>
              </a:spcAft>
              <a:buSzPts val="1100"/>
              <a:buChar char="○"/>
            </a:pPr>
            <a:r>
              <a:rPr lang="en"/>
              <a:t>DMV Area</a:t>
            </a:r>
            <a:endParaRPr/>
          </a:p>
          <a:p>
            <a:pPr marL="1371600" lvl="2" indent="-298450" algn="l" rtl="0">
              <a:spcBef>
                <a:spcPts val="0"/>
              </a:spcBef>
              <a:spcAft>
                <a:spcPts val="0"/>
              </a:spcAft>
              <a:buClr>
                <a:schemeClr val="dk1"/>
              </a:buClr>
              <a:buSzPts val="1100"/>
              <a:buChar char="■"/>
            </a:pPr>
            <a:r>
              <a:rPr lang="en">
                <a:solidFill>
                  <a:schemeClr val="dk1"/>
                </a:solidFill>
              </a:rPr>
              <a:t>the minimum amount of funding from a eligible Title I schools is about the median or higher than the median for non-eligible Title I schools</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Some non-eligible Title I schools actually receive funding higher than the highest </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Eligible Title I schools are constrained within a certain amount of funding, where non-eligible Title schools have greater disparity </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It is fair to conclude Title I school eligibility is an important feature for schools in the DMV states</a:t>
            </a:r>
            <a:endParaRPr>
              <a:solidFill>
                <a:schemeClr val="dk1"/>
              </a:solidFill>
            </a:endParaRPr>
          </a:p>
          <a:p>
            <a:pPr marL="914400" lvl="1" indent="-298450" algn="l" rtl="0">
              <a:spcBef>
                <a:spcPts val="0"/>
              </a:spcBef>
              <a:spcAft>
                <a:spcPts val="0"/>
              </a:spcAft>
              <a:buSzPts val="1100"/>
              <a:buChar char="○"/>
            </a:pPr>
            <a:r>
              <a:rPr lang="en"/>
              <a:t>NY Area</a:t>
            </a:r>
            <a:endParaRPr/>
          </a:p>
          <a:p>
            <a:pPr marL="1371600" lvl="2" indent="-298450" algn="l" rtl="0">
              <a:spcBef>
                <a:spcPts val="0"/>
              </a:spcBef>
              <a:spcAft>
                <a:spcPts val="0"/>
              </a:spcAft>
              <a:buSzPts val="1100"/>
              <a:buChar char="■"/>
            </a:pPr>
            <a:r>
              <a:rPr lang="en"/>
              <a:t>The min, median. And max seems are very close and identical to each other</a:t>
            </a:r>
            <a:endParaRPr/>
          </a:p>
          <a:p>
            <a:pPr marL="1371600" lvl="2" indent="-298450" algn="l" rtl="0">
              <a:spcBef>
                <a:spcPts val="0"/>
              </a:spcBef>
              <a:spcAft>
                <a:spcPts val="0"/>
              </a:spcAft>
              <a:buSzPts val="1100"/>
              <a:buChar char="■"/>
            </a:pPr>
            <a:r>
              <a:rPr lang="en"/>
              <a:t>It is fair to concluded that Title I funding is not major factor in that specific states</a:t>
            </a:r>
            <a:endParaRPr/>
          </a:p>
          <a:p>
            <a:pPr marL="0" lvl="0" indent="0" algn="l" rtl="0">
              <a:spcBef>
                <a:spcPts val="0"/>
              </a:spcBef>
              <a:spcAft>
                <a:spcPts val="0"/>
              </a:spcAft>
              <a:buNone/>
            </a:pPr>
            <a:endParaRPr/>
          </a:p>
          <a:p>
            <a:pPr marL="0" lvl="0" indent="0" algn="l" rtl="0">
              <a:spcBef>
                <a:spcPts val="0"/>
              </a:spcBef>
              <a:spcAft>
                <a:spcPts val="0"/>
              </a:spcAft>
              <a:buNone/>
            </a:pPr>
            <a:r>
              <a:rPr lang="en"/>
              <a:t>CAVEAT: the scope of the results was nationwide, and we focused only on the DMV area and New York State. Furthermore, we did not check these findings in parallel to the number of students in Title I eligible schools who also are classified as Special Education students, nor did we control for the presence of special programs in those schools, such as Magnet Programs, which tend to increase the amount of funding received.</a:t>
            </a:r>
            <a:endParaRPr/>
          </a:p>
          <a:p>
            <a:pPr marL="0" lvl="0" indent="0" algn="l" rtl="0">
              <a:spcBef>
                <a:spcPts val="0"/>
              </a:spcBef>
              <a:spcAft>
                <a:spcPts val="0"/>
              </a:spcAft>
              <a:buNone/>
            </a:pPr>
            <a:endParaRPr/>
          </a:p>
          <a:p>
            <a:pPr marL="0" lvl="0" indent="0" algn="l" rtl="0">
              <a:spcBef>
                <a:spcPts val="0"/>
              </a:spcBef>
              <a:spcAft>
                <a:spcPts val="0"/>
              </a:spcAft>
              <a:buNone/>
            </a:pPr>
            <a:r>
              <a:rPr lang="en"/>
              <a:t>NOW IM PASSING THE FLOOR TO JENELL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6"/>
        <p:cNvGrpSpPr/>
        <p:nvPr/>
      </p:nvGrpSpPr>
      <p:grpSpPr>
        <a:xfrm>
          <a:off x="0" y="0"/>
          <a:ext cx="0" cy="0"/>
          <a:chOff x="0" y="0"/>
          <a:chExt cx="0" cy="0"/>
        </a:xfrm>
      </p:grpSpPr>
      <p:sp>
        <p:nvSpPr>
          <p:cNvPr id="4007" name="Google Shape;4007;g1059d5d6dce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8" name="Google Shape;4008;g1059d5d6dce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JENELL</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regression models did not perform well on our data and had R2 scores of 46 and 70, for NY and DMV respectively, so we mainly focused on classification models for our data.</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After running all of the classification models, LinearSVC and Logistic Regression performed well on both NY and DMV( compared to Random Forest and Neural Networks)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slide shows the Receiver Operating Characteristics (ROC) graphs for LinearSVC </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NY’s AUC score was 0.95 and DMV’s was 0.98. From the classification report, the accuracy score was 0.97 for both</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Although they had the same accuracy score, DMV has a higher Area Under the Curve(AUC) score than NY,</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Therefore, this model worked better at correctly classifying the success rates on the DMV dataset, than on the NY dataset.</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Since all of the classification scores were above 94%, we concluded that most of the features used were good at classifying success rates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However, the classes of success and failure were imbalanced, so to find out if the features are truly good predictors, a more balanced dataset can be used in the future</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6"/>
        <p:cNvGrpSpPr/>
        <p:nvPr/>
      </p:nvGrpSpPr>
      <p:grpSpPr>
        <a:xfrm>
          <a:off x="0" y="0"/>
          <a:ext cx="0" cy="0"/>
          <a:chOff x="0" y="0"/>
          <a:chExt cx="0" cy="0"/>
        </a:xfrm>
      </p:grpSpPr>
      <p:sp>
        <p:nvSpPr>
          <p:cNvPr id="4017" name="Google Shape;4017;g1059d5d6dce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8" name="Google Shape;4018;g1059d5d6dce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JENELL</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were also curious if there was any new information we can learn from the data, so we performed Agglomerative Clustering</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slide shows the silhouette scores computed for clusters k=2, k=3, and k=4.</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k=2 has the highest silhouette score, so the number of clusters in the dataset is two.</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probably represents rural vs urban but further research is needed to truly understand what these two clusters are.</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5"/>
        <p:cNvGrpSpPr/>
        <p:nvPr/>
      </p:nvGrpSpPr>
      <p:grpSpPr>
        <a:xfrm>
          <a:off x="0" y="0"/>
          <a:ext cx="0" cy="0"/>
          <a:chOff x="0" y="0"/>
          <a:chExt cx="0" cy="0"/>
        </a:xfrm>
      </p:grpSpPr>
      <p:sp>
        <p:nvSpPr>
          <p:cNvPr id="4026" name="Google Shape;4026;g1059d5d6dce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7" name="Google Shape;4027;g1059d5d6dce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MICHAELLA </a:t>
            </a:r>
            <a:endParaRPr sz="900">
              <a:solidFill>
                <a:schemeClr val="dk1"/>
              </a:solidFill>
              <a:latin typeface="Times New Roman"/>
              <a:ea typeface="Times New Roman"/>
              <a:cs typeface="Times New Roman"/>
              <a:sym typeface="Times New Roman"/>
            </a:endParaRPr>
          </a:p>
          <a:p>
            <a:pPr marL="34290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Arial"/>
              <a:buChar char="●"/>
            </a:pPr>
            <a:r>
              <a:rPr lang="en" sz="1200">
                <a:solidFill>
                  <a:schemeClr val="dk1"/>
                </a:solidFill>
                <a:latin typeface="Times New Roman"/>
                <a:ea typeface="Times New Roman"/>
                <a:cs typeface="Times New Roman"/>
                <a:sym typeface="Times New Roman"/>
              </a:rPr>
              <a:t>The Family Educational Rights and Privacy Act (FERPA) (20 U.S.C. § 1232g; 34 CFR Part 99) is a Federal law that protects the privacy of student education records. FERPA requires that when data are released on groups of students, certain steps are taken to ensure someone cannot ascertain a student’s individual identity (i.e. the data do not disclose individual characteristics of a student). </a:t>
            </a:r>
            <a:endParaRPr sz="12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example, if the number of students in a particular demographic category is small enough, characteristics about individual students could be revealed. Disclosure avoidance techniques make it difficult to ascertain specific numbers when regarding cohort numbers and actual graduation rates.</a:t>
            </a:r>
            <a:endParaRPr sz="1200">
              <a:solidFill>
                <a:schemeClr val="dk1"/>
              </a:solidFill>
              <a:latin typeface="Times New Roman"/>
              <a:ea typeface="Times New Roman"/>
              <a:cs typeface="Times New Roman"/>
              <a:sym typeface="Times New Roman"/>
            </a:endParaRPr>
          </a:p>
          <a:p>
            <a:pPr marL="685800" lvl="1" indent="-2413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These “blurring techniques included replacing a graduation rate with ‘PS’ for privacy of the student, displaying a hyphenated range, or using GE/LE to determine threshold without using a specific number</a:t>
            </a:r>
            <a:endParaRPr sz="12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LEAs across different states calculate adjusted cohort graduation rates differently. Some of these differences include how students are identified as belonging to certain demographic groups, how the beginning of the cohort is defined, if summer school students are included, and which diplomas are included. </a:t>
            </a:r>
            <a:endParaRPr sz="12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Sometimes at the state level, there are different requirements for how major racial and ethnic groups are determined, so there is some variation on how states report race and ethnicity data. The consolidated data was merged into 6 standard racial and ethnic groups, which occasionally caused the ALL category number to not equal the sum of each smaller category.</a:t>
            </a:r>
            <a:endParaRPr sz="12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Times New Roman"/>
              <a:buChar char="●"/>
            </a:pPr>
            <a:r>
              <a:rPr lang="en" sz="1200" b="1" i="1">
                <a:solidFill>
                  <a:schemeClr val="dk1"/>
                </a:solidFill>
                <a:highlight>
                  <a:schemeClr val="lt1"/>
                </a:highlight>
                <a:latin typeface="Times New Roman"/>
                <a:ea typeface="Times New Roman"/>
                <a:cs typeface="Times New Roman"/>
                <a:sym typeface="Times New Roman"/>
              </a:rPr>
              <a:t>NYC </a:t>
            </a:r>
            <a:r>
              <a:rPr lang="en" sz="1200">
                <a:solidFill>
                  <a:schemeClr val="dk1"/>
                </a:solidFill>
                <a:highlight>
                  <a:schemeClr val="lt1"/>
                </a:highlight>
                <a:latin typeface="Times New Roman"/>
                <a:ea typeface="Times New Roman"/>
                <a:cs typeface="Times New Roman"/>
                <a:sym typeface="Times New Roman"/>
              </a:rPr>
              <a:t>schools used to be reported as a single LEA, but it is now a supervisory union with member LEAs</a:t>
            </a:r>
            <a:endParaRPr sz="1200">
              <a:solidFill>
                <a:schemeClr val="dk1"/>
              </a:solidFill>
              <a:highlight>
                <a:schemeClr val="lt1"/>
              </a:highlight>
              <a:latin typeface="Times New Roman"/>
              <a:ea typeface="Times New Roman"/>
              <a:cs typeface="Times New Roman"/>
              <a:sym typeface="Times New Roman"/>
            </a:endParaRPr>
          </a:p>
          <a:p>
            <a:pPr marL="342900" lvl="0" indent="-241300" algn="l" rtl="0">
              <a:spcBef>
                <a:spcPts val="6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 is reported by state education agencies, and while there are measures in place to provide quality checks, anomalies are still present</a:t>
            </a:r>
            <a:endParaRPr sz="12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Finance amounts presented in the summary tables and data files are statistical in nature and do not represent an accounting statement. Therefore, a difference between a school system's revenue and expenditure does not indicate a “budget” surplus or deficit. Large capital outlay expenditure, debt issuance or retirement, and changes in cash and security holdings are all factors that have important influences on the balance between revenue and expenditure. </a:t>
            </a:r>
            <a:endParaRPr sz="1200">
              <a:solidFill>
                <a:schemeClr val="dk1"/>
              </a:solidFill>
              <a:latin typeface="Times New Roman"/>
              <a:ea typeface="Times New Roman"/>
              <a:cs typeface="Times New Roman"/>
              <a:sym typeface="Times New Roman"/>
            </a:endParaRPr>
          </a:p>
          <a:p>
            <a:pPr marL="342900" lvl="0" indent="-2413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Derived statistics, such as per pupil expenditure, amounts per $1,000 of personal income, and totals aggregated from survey categories (e.g., total current spending and total revenue). An analysis based on derived statistics can be misleading and misinterpreted because of differences between school systems in accounting methodology, governmental organization, and economic structure. For example, current spending or per pupil current spending as a measure of a school system’s current expenses can be misleading because different school systems have different criteria on what they classify as current expenses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1059d5d6dce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1059d5d6dce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MICHAELLA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Further research </a:t>
            </a:r>
            <a:endParaRPr>
              <a:solidFill>
                <a:schemeClr val="dk1"/>
              </a:solidFill>
            </a:endParaRPr>
          </a:p>
          <a:p>
            <a:pPr marL="457200" lvl="0" indent="-298450" algn="l" rtl="0">
              <a:spcBef>
                <a:spcPts val="0"/>
              </a:spcBef>
              <a:spcAft>
                <a:spcPts val="0"/>
              </a:spcAft>
              <a:buClr>
                <a:schemeClr val="dk1"/>
              </a:buClr>
              <a:buSzPts val="1100"/>
              <a:buAutoNum type="arabicParenR"/>
            </a:pPr>
            <a:r>
              <a:rPr lang="en">
                <a:solidFill>
                  <a:schemeClr val="dk1"/>
                </a:solidFill>
              </a:rPr>
              <a:t>to verify whether Title I schools present diversified characteristics and whether their graduation rates were affected by the presence of confounding variables, such as Magnet programs or high numbers of special education students. </a:t>
            </a:r>
            <a:endParaRPr>
              <a:solidFill>
                <a:schemeClr val="dk1"/>
              </a:solidFill>
            </a:endParaRPr>
          </a:p>
          <a:p>
            <a:pPr marL="457200" lvl="0" indent="-298450" algn="l" rtl="0">
              <a:spcBef>
                <a:spcPts val="0"/>
              </a:spcBef>
              <a:spcAft>
                <a:spcPts val="0"/>
              </a:spcAft>
              <a:buClr>
                <a:schemeClr val="dk1"/>
              </a:buClr>
              <a:buSzPts val="1100"/>
              <a:buAutoNum type="arabicParenR"/>
            </a:pPr>
            <a:r>
              <a:rPr lang="en">
                <a:solidFill>
                  <a:schemeClr val="dk1"/>
                </a:solidFill>
              </a:rPr>
              <a:t>to verify whether these features affect rural versus metropolitan area school districts similarly and whether similar results can be observed across the nation. </a:t>
            </a:r>
            <a:endParaRPr>
              <a:solidFill>
                <a:schemeClr val="dk1"/>
              </a:solidFill>
            </a:endParaRPr>
          </a:p>
          <a:p>
            <a:pPr marL="457200" lvl="0" indent="-298450" algn="l" rtl="0">
              <a:spcBef>
                <a:spcPts val="0"/>
              </a:spcBef>
              <a:spcAft>
                <a:spcPts val="0"/>
              </a:spcAft>
              <a:buClr>
                <a:schemeClr val="dk1"/>
              </a:buClr>
              <a:buSzPts val="1100"/>
              <a:buAutoNum type="arabicParenR"/>
            </a:pPr>
            <a:r>
              <a:rPr lang="en">
                <a:solidFill>
                  <a:schemeClr val="dk1"/>
                </a:solidFill>
              </a:rPr>
              <a:t> to assist individual States in planning for their, and the Nation’s, long-term growth in education and planning to continue to receive federal funding and meet the challenges of the future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4"/>
        <p:cNvGrpSpPr/>
        <p:nvPr/>
      </p:nvGrpSpPr>
      <p:grpSpPr>
        <a:xfrm>
          <a:off x="0" y="0"/>
          <a:ext cx="0" cy="0"/>
          <a:chOff x="0" y="0"/>
          <a:chExt cx="0" cy="0"/>
        </a:xfrm>
      </p:grpSpPr>
      <p:sp>
        <p:nvSpPr>
          <p:cNvPr id="3795" name="Google Shape;3795;g1040305287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6" name="Google Shape;3796;g1040305287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CARLOTTA </a:t>
            </a:r>
            <a:endParaRPr>
              <a:solidFill>
                <a:schemeClr val="dk1"/>
              </a:solidFill>
            </a:endParaRPr>
          </a:p>
          <a:p>
            <a:pPr marL="0" lvl="0" indent="0" algn="l" rtl="0">
              <a:spcBef>
                <a:spcPts val="0"/>
              </a:spcBef>
              <a:spcAft>
                <a:spcPts val="0"/>
              </a:spcAft>
              <a:buNone/>
            </a:pPr>
            <a:r>
              <a:rPr lang="en">
                <a:solidFill>
                  <a:schemeClr val="dk1"/>
                </a:solidFill>
              </a:rPr>
              <a:t> As you can see we were a group of 7 and this evening you will have the chance to hear from each one of us as we move along the presentation</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If you have any questions, we ask you to please hold off until the end when we will be happy to address them all together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9"/>
        <p:cNvGrpSpPr/>
        <p:nvPr/>
      </p:nvGrpSpPr>
      <p:grpSpPr>
        <a:xfrm>
          <a:off x="0" y="0"/>
          <a:ext cx="0" cy="0"/>
          <a:chOff x="0" y="0"/>
          <a:chExt cx="0" cy="0"/>
        </a:xfrm>
      </p:grpSpPr>
      <p:sp>
        <p:nvSpPr>
          <p:cNvPr id="4040" name="Google Shape;4040;g1073e0f3ce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1" name="Google Shape;4041;g1073e0f3ce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Questions?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1073e0f3ce7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1073e0f3ce7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CARLOTTA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did we choose Education and in particular HS graduation rates?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number of reasons…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First of all, HS graduation rates are used to measure the relative health of a school district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Furthermore, at the National level , HS Graduation rates have stayed fairly constant over the past half a century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SPITE of Ample resources made available to school districts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Finally HS Graduation rates are tied to local decision makers in the US through State funding and local Education Agencies who help to set education policy</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are generally used to determine an economic  system’s long term growth and competitiveness  </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1059d5d6d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6" name="Google Shape;3826;g1059d5d6d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CARLOTTA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SO what exactly did we set out to analyze?</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We set to look at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using HS graduation rates as a proxy for education effectiveness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With the intention of identifying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what variables have the most effect on graduation rates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In order to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ensure that LEAs and States continue to enhance their systems’ growth and to meet Federal funding requirements </a:t>
            </a:r>
            <a:r>
              <a:rPr lang="en" sz="1200">
                <a:solidFill>
                  <a:srgbClr val="212121"/>
                </a:solidFill>
                <a:highlight>
                  <a:srgbClr val="FFFFFF"/>
                </a:highlight>
                <a:latin typeface="Times New Roman"/>
                <a:ea typeface="Times New Roman"/>
                <a:cs typeface="Times New Roman"/>
                <a:sym typeface="Times New Roman"/>
              </a:rPr>
              <a:t> </a:t>
            </a:r>
            <a:endParaRPr sz="1200">
              <a:solidFill>
                <a:srgbClr val="212121"/>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1"/>
        <p:cNvGrpSpPr/>
        <p:nvPr/>
      </p:nvGrpSpPr>
      <p:grpSpPr>
        <a:xfrm>
          <a:off x="0" y="0"/>
          <a:ext cx="0" cy="0"/>
          <a:chOff x="0" y="0"/>
          <a:chExt cx="0" cy="0"/>
        </a:xfrm>
      </p:grpSpPr>
      <p:sp>
        <p:nvSpPr>
          <p:cNvPr id="3832" name="Google Shape;3832;g1059d5d6dce_0_3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3" name="Google Shape;3833;g1059d5d6dce_0_3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650" u="sng">
                <a:solidFill>
                  <a:schemeClr val="dk1"/>
                </a:solidFill>
                <a:highlight>
                  <a:srgbClr val="FFFFFE"/>
                </a:highlight>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https://www2.census.gov/programs-surveys/school-finances/tables/2019/secondary-education-finance/elsec19t.xls</a:t>
            </a:r>
            <a:endParaRPr sz="6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chemeClr val="dk1"/>
                </a:solidFill>
              </a:rPr>
              <a:t>TIM</a:t>
            </a:r>
            <a:endParaRPr sz="6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650">
              <a:solidFill>
                <a:schemeClr val="dk1"/>
              </a:solidFill>
              <a:highlight>
                <a:srgbClr val="FFFFFE"/>
              </a:highlight>
              <a:latin typeface="Courier New"/>
              <a:ea typeface="Courier New"/>
              <a:cs typeface="Courier New"/>
              <a:sym typeface="Courier New"/>
            </a:endParaRPr>
          </a:p>
          <a:p>
            <a:pPr marL="0" lvl="0" indent="342900" algn="l" rtl="0">
              <a:spcBef>
                <a:spcPts val="0"/>
              </a:spcBef>
              <a:spcAft>
                <a:spcPts val="0"/>
              </a:spcAft>
              <a:buClr>
                <a:schemeClr val="dk1"/>
              </a:buClr>
              <a:buSzPts val="1100"/>
              <a:buFont typeface="Arial"/>
              <a:buNone/>
            </a:pPr>
            <a:r>
              <a:rPr lang="en" sz="1500" b="1">
                <a:solidFill>
                  <a:schemeClr val="dk1"/>
                </a:solidFill>
                <a:latin typeface="Times New Roman"/>
                <a:ea typeface="Times New Roman"/>
                <a:cs typeface="Times New Roman"/>
                <a:sym typeface="Times New Roman"/>
              </a:rPr>
              <a:t>Overview</a:t>
            </a:r>
            <a:r>
              <a:rPr lang="en" sz="1500">
                <a:solidFill>
                  <a:schemeClr val="dk1"/>
                </a:solidFill>
                <a:latin typeface="Times New Roman"/>
                <a:ea typeface="Times New Roman"/>
                <a:cs typeface="Times New Roman"/>
                <a:sym typeface="Times New Roman"/>
              </a:rPr>
              <a:t>: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Multiple datasets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All referring to the  2018-2019 Academic year</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DMV - NY for comparative purposes</a:t>
            </a:r>
            <a:endParaRPr sz="1500">
              <a:solidFill>
                <a:schemeClr val="dk1"/>
              </a:solidFill>
              <a:latin typeface="Times New Roman"/>
              <a:ea typeface="Times New Roman"/>
              <a:cs typeface="Times New Roman"/>
              <a:sym typeface="Times New Roman"/>
            </a:endParaRPr>
          </a:p>
          <a:p>
            <a:pPr marL="0" lvl="0" indent="342900" algn="l" rtl="0">
              <a:spcBef>
                <a:spcPts val="0"/>
              </a:spcBef>
              <a:spcAft>
                <a:spcPts val="0"/>
              </a:spcAft>
              <a:buClr>
                <a:schemeClr val="dk1"/>
              </a:buClr>
              <a:buSzPts val="1100"/>
              <a:buFont typeface="Arial"/>
              <a:buNone/>
            </a:pPr>
            <a:r>
              <a:rPr lang="en" sz="1500" b="1">
                <a:solidFill>
                  <a:schemeClr val="dk1"/>
                </a:solidFill>
                <a:latin typeface="Times New Roman"/>
                <a:ea typeface="Times New Roman"/>
                <a:cs typeface="Times New Roman"/>
                <a:sym typeface="Times New Roman"/>
              </a:rPr>
              <a:t>Data</a:t>
            </a:r>
            <a:r>
              <a:rPr lang="en" sz="1500">
                <a:solidFill>
                  <a:schemeClr val="dk1"/>
                </a:solidFill>
                <a:latin typeface="Times New Roman"/>
                <a:ea typeface="Times New Roman"/>
                <a:cs typeface="Times New Roman"/>
                <a:sym typeface="Times New Roman"/>
              </a:rPr>
              <a:t>:</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Descriptive variables pertaining to schools overall  = School-specific information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Data on graduation rates and cohort counts by major ethnic group = Graduation rates</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Financial information = Per-Pupil Funding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Data high school high stakes testing = Assessment data</a:t>
            </a:r>
            <a:endParaRPr sz="1500">
              <a:solidFill>
                <a:schemeClr val="dk1"/>
              </a:solidFill>
              <a:latin typeface="Times New Roman"/>
              <a:ea typeface="Times New Roman"/>
              <a:cs typeface="Times New Roman"/>
              <a:sym typeface="Times New Roman"/>
            </a:endParaRPr>
          </a:p>
          <a:p>
            <a:pPr marL="0" lvl="0" indent="342900" algn="l" rtl="0">
              <a:spcBef>
                <a:spcPts val="0"/>
              </a:spcBef>
              <a:spcAft>
                <a:spcPts val="0"/>
              </a:spcAft>
              <a:buClr>
                <a:schemeClr val="dk1"/>
              </a:buClr>
              <a:buSzPts val="1100"/>
              <a:buFont typeface="Arial"/>
              <a:buNone/>
            </a:pP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Unique Identifier across districts for each school </a:t>
            </a:r>
            <a:endParaRPr sz="15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1059d5d6dce_0_7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1059d5d6dce_0_7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TIM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This is an overview of our List of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t>As you can see they are quite numerous and include disaggregated data by gender and by racial student composition</a:t>
            </a:r>
            <a:endParaRPr/>
          </a:p>
          <a:p>
            <a:pPr marL="0" lvl="0" indent="0" algn="l" rtl="0">
              <a:spcBef>
                <a:spcPts val="0"/>
              </a:spcBef>
              <a:spcAft>
                <a:spcPts val="0"/>
              </a:spcAft>
              <a:buNone/>
            </a:pPr>
            <a:endParaRPr/>
          </a:p>
          <a:p>
            <a:pPr marL="0" lvl="0" indent="0" algn="l" rtl="0">
              <a:spcBef>
                <a:spcPts val="0"/>
              </a:spcBef>
              <a:spcAft>
                <a:spcPts val="0"/>
              </a:spcAft>
              <a:buNone/>
            </a:pPr>
            <a:r>
              <a:rPr lang="en"/>
              <a:t>On the merged datasets we initially ran LazyPredict and Random Forest to have an overview of which features and models appeared to be most effective in predicting graduation scores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1059d5d6dce_0_1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6" name="Google Shape;3906;g1059d5d6dce_0_1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 MARISSA?</a:t>
            </a:r>
            <a:endParaRPr/>
          </a:p>
          <a:p>
            <a:pPr marL="0" lvl="0" indent="0" algn="l" rtl="0">
              <a:spcBef>
                <a:spcPts val="0"/>
              </a:spcBef>
              <a:spcAft>
                <a:spcPts val="0"/>
              </a:spcAft>
              <a:buNone/>
            </a:pPr>
            <a:endParaRPr/>
          </a:p>
          <a:p>
            <a:pPr marL="0" lvl="0" indent="0" algn="l" rtl="0">
              <a:spcBef>
                <a:spcPts val="0"/>
              </a:spcBef>
              <a:spcAft>
                <a:spcPts val="0"/>
              </a:spcAft>
              <a:buNone/>
            </a:pPr>
            <a:r>
              <a:rPr lang="en"/>
              <a:t>Here you can see the results of our Random Forest model in terms of feature importance </a:t>
            </a:r>
            <a:endParaRPr/>
          </a:p>
          <a:p>
            <a:pPr marL="0" lvl="0" indent="0" algn="l" rtl="0">
              <a:spcBef>
                <a:spcPts val="0"/>
              </a:spcBef>
              <a:spcAft>
                <a:spcPts val="0"/>
              </a:spcAft>
              <a:buNone/>
            </a:pPr>
            <a:endParaRPr/>
          </a:p>
          <a:p>
            <a:pPr marL="0" lvl="0" indent="0" algn="l" rtl="0">
              <a:spcBef>
                <a:spcPts val="0"/>
              </a:spcBef>
              <a:spcAft>
                <a:spcPts val="0"/>
              </a:spcAft>
              <a:buNone/>
            </a:pPr>
            <a:r>
              <a:rPr lang="en"/>
              <a:t>As you can see - unsurprisingly - the assessment data is the most important feature in predicting graduation rates </a:t>
            </a:r>
            <a:endParaRPr/>
          </a:p>
          <a:p>
            <a:pPr marL="0" lvl="0" indent="0" algn="l" rtl="0">
              <a:spcBef>
                <a:spcPts val="0"/>
              </a:spcBef>
              <a:spcAft>
                <a:spcPts val="0"/>
              </a:spcAft>
              <a:buNone/>
            </a:pPr>
            <a:r>
              <a:rPr lang="en"/>
              <a:t>Interestingly Reading assessment results were the most effective across the board - this might explain why there is such emphasis placed on reading abilities in school</a:t>
            </a:r>
            <a:endParaRPr/>
          </a:p>
          <a:p>
            <a:pPr marL="0" lvl="0" indent="0" algn="l" rtl="0">
              <a:spcBef>
                <a:spcPts val="0"/>
              </a:spcBef>
              <a:spcAft>
                <a:spcPts val="0"/>
              </a:spcAft>
              <a:buNone/>
            </a:pPr>
            <a:endParaRPr/>
          </a:p>
          <a:p>
            <a:pPr marL="0" lvl="0" indent="0" algn="l" rtl="0">
              <a:spcBef>
                <a:spcPts val="0"/>
              </a:spcBef>
              <a:spcAft>
                <a:spcPts val="0"/>
              </a:spcAft>
              <a:buNone/>
            </a:pPr>
            <a:r>
              <a:rPr lang="en"/>
              <a:t>Because of our research we were particularly interested in considering the following features: </a:t>
            </a:r>
            <a:endParaRPr/>
          </a:p>
          <a:p>
            <a:pPr marL="457200" lvl="0" indent="-298450" algn="l" rtl="0">
              <a:spcBef>
                <a:spcPts val="0"/>
              </a:spcBef>
              <a:spcAft>
                <a:spcPts val="0"/>
              </a:spcAft>
              <a:buSzPts val="1100"/>
              <a:buChar char="-"/>
            </a:pPr>
            <a:r>
              <a:rPr lang="en"/>
              <a:t>FTE</a:t>
            </a:r>
            <a:endParaRPr/>
          </a:p>
          <a:p>
            <a:pPr marL="457200" lvl="0" indent="-298450" algn="l" rtl="0">
              <a:spcBef>
                <a:spcPts val="0"/>
              </a:spcBef>
              <a:spcAft>
                <a:spcPts val="0"/>
              </a:spcAft>
              <a:buSzPts val="1100"/>
              <a:buChar char="-"/>
            </a:pPr>
            <a:r>
              <a:rPr lang="en"/>
              <a:t>Gender </a:t>
            </a:r>
            <a:endParaRPr/>
          </a:p>
          <a:p>
            <a:pPr marL="457200" lvl="0" indent="-298450" algn="l" rtl="0">
              <a:spcBef>
                <a:spcPts val="0"/>
              </a:spcBef>
              <a:spcAft>
                <a:spcPts val="0"/>
              </a:spcAft>
              <a:buSzPts val="1100"/>
              <a:buChar char="-"/>
            </a:pPr>
            <a:r>
              <a:rPr lang="en"/>
              <a:t>Student-teacher ratio</a:t>
            </a:r>
            <a:endParaRPr/>
          </a:p>
          <a:p>
            <a:pPr marL="457200" lvl="0" indent="-298450" algn="l" rtl="0">
              <a:spcBef>
                <a:spcPts val="0"/>
              </a:spcBef>
              <a:spcAft>
                <a:spcPts val="0"/>
              </a:spcAft>
              <a:buSzPts val="1100"/>
              <a:buChar char="-"/>
            </a:pPr>
            <a:r>
              <a:rPr lang="en"/>
              <a:t>Total free lunch</a:t>
            </a:r>
            <a:endParaRPr/>
          </a:p>
          <a:p>
            <a:pPr marL="457200" lvl="0" indent="-298450" algn="l" rtl="0">
              <a:spcBef>
                <a:spcPts val="0"/>
              </a:spcBef>
              <a:spcAft>
                <a:spcPts val="0"/>
              </a:spcAft>
              <a:buSzPts val="1100"/>
              <a:buChar char="-"/>
            </a:pPr>
            <a:r>
              <a:rPr lang="en"/>
              <a:t>Race</a:t>
            </a:r>
            <a:endParaRPr/>
          </a:p>
          <a:p>
            <a:pPr marL="457200" lvl="0" indent="-298450" algn="l" rtl="0">
              <a:spcBef>
                <a:spcPts val="0"/>
              </a:spcBef>
              <a:spcAft>
                <a:spcPts val="0"/>
              </a:spcAft>
              <a:buSzPts val="1100"/>
              <a:buChar char="-"/>
            </a:pPr>
            <a:r>
              <a:rPr lang="en"/>
              <a:t>Price per pupil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4"/>
        <p:cNvGrpSpPr/>
        <p:nvPr/>
      </p:nvGrpSpPr>
      <p:grpSpPr>
        <a:xfrm>
          <a:off x="0" y="0"/>
          <a:ext cx="0" cy="0"/>
          <a:chOff x="0" y="0"/>
          <a:chExt cx="0" cy="0"/>
        </a:xfrm>
      </p:grpSpPr>
      <p:sp>
        <p:nvSpPr>
          <p:cNvPr id="3915" name="Google Shape;3915;g1059d5d6dce_0_15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6" name="Google Shape;3916;g1059d5d6dce_0_15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MARISSA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Fundamentally we ran two types of models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One focused on predicting graduation rates using regression analysis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One focused on predicting successful graduation versus not - where a threshold of 67% was used to classify schools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1"/>
        <p:cNvGrpSpPr/>
        <p:nvPr/>
      </p:nvGrpSpPr>
      <p:grpSpPr>
        <a:xfrm>
          <a:off x="0" y="0"/>
          <a:ext cx="0" cy="0"/>
          <a:chOff x="0" y="0"/>
          <a:chExt cx="0" cy="0"/>
        </a:xfrm>
      </p:grpSpPr>
      <p:sp>
        <p:nvSpPr>
          <p:cNvPr id="3922" name="Google Shape;3922;g1059d5d6dce_0_18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3" name="Google Shape;3923;g1059d5d6dce_0_18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MARISSA</a:t>
            </a:r>
            <a:endParaRPr/>
          </a:p>
          <a:p>
            <a:pPr marL="0" lvl="0" indent="0" algn="l" rtl="0">
              <a:spcBef>
                <a:spcPts val="0"/>
              </a:spcBef>
              <a:spcAft>
                <a:spcPts val="0"/>
              </a:spcAft>
              <a:buNone/>
            </a:pPr>
            <a:endParaRPr/>
          </a:p>
          <a:p>
            <a:pPr marL="0" lvl="0" indent="0" algn="l" rtl="0">
              <a:spcBef>
                <a:spcPts val="0"/>
              </a:spcBef>
              <a:spcAft>
                <a:spcPts val="0"/>
              </a:spcAft>
              <a:buNone/>
            </a:pPr>
            <a:r>
              <a:rPr lang="en"/>
              <a:t>Based on our research we expected certain results: </a:t>
            </a:r>
            <a:endParaRPr/>
          </a:p>
          <a:p>
            <a:pPr marL="0" lvl="0" indent="457200" algn="l" rtl="0">
              <a:spcBef>
                <a:spcPts val="0"/>
              </a:spcBef>
              <a:spcAft>
                <a:spcPts val="0"/>
              </a:spcAft>
              <a:buNone/>
            </a:pPr>
            <a:r>
              <a:rPr lang="en"/>
              <a:t> With respect to Gender we expected Female students to present hiogher graduation rates </a:t>
            </a:r>
            <a:endParaRPr/>
          </a:p>
          <a:p>
            <a:pPr marL="0" lvl="0" indent="457200" algn="l" rtl="0">
              <a:spcBef>
                <a:spcPts val="0"/>
              </a:spcBef>
              <a:spcAft>
                <a:spcPts val="0"/>
              </a:spcAft>
              <a:buNone/>
            </a:pPr>
            <a:endParaRPr/>
          </a:p>
          <a:p>
            <a:pPr marL="0" lvl="0" indent="457200" algn="l" rtl="0">
              <a:spcBef>
                <a:spcPts val="0"/>
              </a:spcBef>
              <a:spcAft>
                <a:spcPts val="0"/>
              </a:spcAft>
              <a:buNone/>
            </a:pPr>
            <a:r>
              <a:rPr lang="en"/>
              <a:t>We expected Title I schools to present lower graduation rates, in spite of the presence of higher  federal funding </a:t>
            </a:r>
            <a:endParaRPr/>
          </a:p>
          <a:p>
            <a:pPr marL="0" lvl="0" indent="457200" algn="l" rtl="0">
              <a:spcBef>
                <a:spcPts val="0"/>
              </a:spcBef>
              <a:spcAft>
                <a:spcPts val="0"/>
              </a:spcAft>
              <a:buNone/>
            </a:pPr>
            <a:endParaRPr/>
          </a:p>
          <a:p>
            <a:pPr marL="0" lvl="0" indent="457200" algn="l" rtl="0">
              <a:spcBef>
                <a:spcPts val="0"/>
              </a:spcBef>
              <a:spcAft>
                <a:spcPts val="0"/>
              </a:spcAft>
              <a:buNone/>
            </a:pPr>
            <a:r>
              <a:rPr lang="en"/>
              <a:t>We expected Student to teacher ratios to be negatively correlated to graduation rates (i.e. as more students are present in a school, given the same number of teachers, students success levels are affected) </a:t>
            </a:r>
            <a:endParaRPr/>
          </a:p>
          <a:p>
            <a:pPr marL="0" lvl="0" indent="457200" algn="l" rtl="0">
              <a:spcBef>
                <a:spcPts val="0"/>
              </a:spcBef>
              <a:spcAft>
                <a:spcPts val="0"/>
              </a:spcAft>
              <a:buNone/>
            </a:pPr>
            <a:endParaRPr/>
          </a:p>
          <a:p>
            <a:pPr marL="0" lvl="0" indent="457200" algn="l" rtl="0">
              <a:spcBef>
                <a:spcPts val="0"/>
              </a:spcBef>
              <a:spcAft>
                <a:spcPts val="0"/>
              </a:spcAft>
              <a:buNone/>
            </a:pPr>
            <a:r>
              <a:rPr lang="en"/>
              <a:t>We expected Free and Reduced Lunches to be negatively correlated to graduation rates - these are often proxies for disadvantaged students </a:t>
            </a:r>
            <a:endParaRPr/>
          </a:p>
          <a:p>
            <a:pPr marL="0" lvl="0" indent="457200" algn="l" rtl="0">
              <a:spcBef>
                <a:spcPts val="0"/>
              </a:spcBef>
              <a:spcAft>
                <a:spcPts val="0"/>
              </a:spcAft>
              <a:buNone/>
            </a:pPr>
            <a:endParaRPr/>
          </a:p>
          <a:p>
            <a:pPr marL="0" lvl="0" indent="457200" algn="l" rtl="0">
              <a:spcBef>
                <a:spcPts val="0"/>
              </a:spcBef>
              <a:spcAft>
                <a:spcPts val="0"/>
              </a:spcAft>
              <a:buNone/>
            </a:pPr>
            <a:r>
              <a:rPr lang="en"/>
              <a:t>Finally, we used adjusted graduation cohorts that accounted for only students graduating with a regular diploma (expluding GEDs and drop-out students</a:t>
            </a:r>
            <a:endParaRPr/>
          </a:p>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2 Intro">
  <p:cSld name="CUSTOM_1">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01188" y="1206675"/>
            <a:ext cx="3991800" cy="993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a:endParaRPr/>
          </a:p>
        </p:txBody>
      </p:sp>
      <p:sp>
        <p:nvSpPr>
          <p:cNvPr id="52" name="Google Shape;52;p13"/>
          <p:cNvSpPr txBox="1">
            <a:spLocks noGrp="1"/>
          </p:cNvSpPr>
          <p:nvPr>
            <p:ph type="body" idx="1"/>
          </p:nvPr>
        </p:nvSpPr>
        <p:spPr>
          <a:xfrm>
            <a:off x="501169" y="2259900"/>
            <a:ext cx="3991800" cy="1677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 name="Google Shape;53;p13"/>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59"/>
        <p:cNvGrpSpPr/>
        <p:nvPr/>
      </p:nvGrpSpPr>
      <p:grpSpPr>
        <a:xfrm>
          <a:off x="0" y="0"/>
          <a:ext cx="0" cy="0"/>
          <a:chOff x="0" y="0"/>
          <a:chExt cx="0" cy="0"/>
        </a:xfrm>
      </p:grpSpPr>
      <p:grpSp>
        <p:nvGrpSpPr>
          <p:cNvPr id="60" name="Google Shape;60;p15"/>
          <p:cNvGrpSpPr/>
          <p:nvPr/>
        </p:nvGrpSpPr>
        <p:grpSpPr>
          <a:xfrm>
            <a:off x="3311142" y="-23971"/>
            <a:ext cx="3694477" cy="2270427"/>
            <a:chOff x="7106606" y="3675388"/>
            <a:chExt cx="4925970" cy="3027237"/>
          </a:xfrm>
        </p:grpSpPr>
        <p:grpSp>
          <p:nvGrpSpPr>
            <p:cNvPr id="61" name="Google Shape;61;p15"/>
            <p:cNvGrpSpPr/>
            <p:nvPr/>
          </p:nvGrpSpPr>
          <p:grpSpPr>
            <a:xfrm>
              <a:off x="7106606" y="3675388"/>
              <a:ext cx="4925970" cy="3021827"/>
              <a:chOff x="5548994" y="566875"/>
              <a:chExt cx="2824200" cy="1732500"/>
            </a:xfrm>
          </p:grpSpPr>
          <p:grpSp>
            <p:nvGrpSpPr>
              <p:cNvPr id="62" name="Google Shape;62;p15"/>
              <p:cNvGrpSpPr/>
              <p:nvPr/>
            </p:nvGrpSpPr>
            <p:grpSpPr>
              <a:xfrm>
                <a:off x="6723350" y="566875"/>
                <a:ext cx="1552188" cy="1732500"/>
                <a:chOff x="6723350" y="566875"/>
                <a:chExt cx="1552188" cy="1732500"/>
              </a:xfrm>
            </p:grpSpPr>
            <p:cxnSp>
              <p:nvCxnSpPr>
                <p:cNvPr id="63" name="Google Shape;63;p15"/>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15"/>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15"/>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15"/>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15"/>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68" name="Google Shape;68;p15"/>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15"/>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15"/>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71" name="Google Shape;71;p15"/>
              <p:cNvGrpSpPr/>
              <p:nvPr/>
            </p:nvGrpSpPr>
            <p:grpSpPr>
              <a:xfrm rot="5400000">
                <a:off x="6184998" y="21028"/>
                <a:ext cx="1552194" cy="2824200"/>
                <a:chOff x="6723350" y="566874"/>
                <a:chExt cx="1552194" cy="2824200"/>
              </a:xfrm>
            </p:grpSpPr>
            <p:cxnSp>
              <p:nvCxnSpPr>
                <p:cNvPr id="72" name="Google Shape;72;p15"/>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15"/>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15"/>
                <p:cNvCxnSpPr/>
                <p:nvPr/>
              </p:nvCxnSpPr>
              <p:spPr>
                <a:xfrm rot="5400000">
                  <a:off x="5882832" y="1850875"/>
                  <a:ext cx="25680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5"/>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15"/>
                <p:cNvCxnSpPr/>
                <p:nvPr/>
              </p:nvCxnSpPr>
              <p:spPr>
                <a:xfrm rot="5400000">
                  <a:off x="6222667" y="1954524"/>
                  <a:ext cx="2775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15"/>
                <p:cNvCxnSpPr/>
                <p:nvPr/>
              </p:nvCxnSpPr>
              <p:spPr>
                <a:xfrm rot="5400000">
                  <a:off x="6606109" y="1792824"/>
                  <a:ext cx="24519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15"/>
                <p:cNvCxnSpPr/>
                <p:nvPr/>
              </p:nvCxnSpPr>
              <p:spPr>
                <a:xfrm rot="5400000">
                  <a:off x="6943652" y="1677024"/>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15"/>
                <p:cNvCxnSpPr/>
                <p:nvPr/>
              </p:nvCxnSpPr>
              <p:spPr>
                <a:xfrm rot="5400000">
                  <a:off x="7092194" y="1750224"/>
                  <a:ext cx="23667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80" name="Google Shape;80;p15"/>
            <p:cNvCxnSpPr/>
            <p:nvPr/>
          </p:nvCxnSpPr>
          <p:spPr>
            <a:xfrm>
              <a:off x="8743450" y="4361875"/>
              <a:ext cx="0" cy="233550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15"/>
            <p:cNvCxnSpPr/>
            <p:nvPr/>
          </p:nvCxnSpPr>
          <p:spPr>
            <a:xfrm>
              <a:off x="8351550" y="4351250"/>
              <a:ext cx="0" cy="2346000"/>
            </a:xfrm>
            <a:prstGeom prst="straightConnector1">
              <a:avLst/>
            </a:prstGeom>
            <a:noFill/>
            <a:ln w="9525" cap="flat" cmpd="sng">
              <a:solidFill>
                <a:schemeClr val="dk1"/>
              </a:solidFill>
              <a:prstDash val="solid"/>
              <a:round/>
              <a:headEnd type="none" w="med" len="med"/>
              <a:tailEnd type="none" w="med" len="med"/>
            </a:ln>
          </p:spPr>
        </p:cxnSp>
        <p:cxnSp>
          <p:nvCxnSpPr>
            <p:cNvPr id="82" name="Google Shape;82;p15"/>
            <p:cNvCxnSpPr/>
            <p:nvPr/>
          </p:nvCxnSpPr>
          <p:spPr>
            <a:xfrm>
              <a:off x="7959650" y="4356625"/>
              <a:ext cx="0" cy="234600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5"/>
            <p:cNvCxnSpPr/>
            <p:nvPr/>
          </p:nvCxnSpPr>
          <p:spPr>
            <a:xfrm>
              <a:off x="7567750" y="4356625"/>
              <a:ext cx="0" cy="123930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15"/>
            <p:cNvCxnSpPr/>
            <p:nvPr/>
          </p:nvCxnSpPr>
          <p:spPr>
            <a:xfrm>
              <a:off x="7175850" y="4635425"/>
              <a:ext cx="0" cy="567000"/>
            </a:xfrm>
            <a:prstGeom prst="straightConnector1">
              <a:avLst/>
            </a:prstGeom>
            <a:noFill/>
            <a:ln w="9525" cap="flat" cmpd="sng">
              <a:solidFill>
                <a:schemeClr val="dk1"/>
              </a:solidFill>
              <a:prstDash val="solid"/>
              <a:round/>
              <a:headEnd type="none" w="med" len="med"/>
              <a:tailEnd type="none" w="med" len="med"/>
            </a:ln>
          </p:spPr>
        </p:cxnSp>
      </p:grpSp>
      <p:sp>
        <p:nvSpPr>
          <p:cNvPr id="85" name="Google Shape;85;p15"/>
          <p:cNvSpPr/>
          <p:nvPr/>
        </p:nvSpPr>
        <p:spPr>
          <a:xfrm rot="-471590">
            <a:off x="148231" y="-106417"/>
            <a:ext cx="5080714" cy="3206466"/>
          </a:xfrm>
          <a:custGeom>
            <a:avLst/>
            <a:gdLst/>
            <a:ahLst/>
            <a:cxnLst/>
            <a:rect l="l" t="t" r="r" b="b"/>
            <a:pathLst>
              <a:path w="6778429" h="4277903" extrusionOk="0">
                <a:moveTo>
                  <a:pt x="925729" y="2909301"/>
                </a:moveTo>
                <a:cubicBezTo>
                  <a:pt x="905006" y="2909954"/>
                  <a:pt x="884530" y="2918514"/>
                  <a:pt x="869216" y="2934824"/>
                </a:cubicBezTo>
                <a:cubicBezTo>
                  <a:pt x="838586" y="2967454"/>
                  <a:pt x="840202" y="3018724"/>
                  <a:pt x="872824" y="3049353"/>
                </a:cubicBezTo>
                <a:cubicBezTo>
                  <a:pt x="905415" y="3079948"/>
                  <a:pt x="956635" y="3078371"/>
                  <a:pt x="987281" y="3045816"/>
                </a:cubicBezTo>
                <a:cubicBezTo>
                  <a:pt x="987302" y="3045792"/>
                  <a:pt x="987323" y="3045768"/>
                  <a:pt x="987354" y="3045745"/>
                </a:cubicBezTo>
                <a:cubicBezTo>
                  <a:pt x="1017974" y="3013122"/>
                  <a:pt x="1016360" y="2961844"/>
                  <a:pt x="983737" y="2931216"/>
                </a:cubicBezTo>
                <a:cubicBezTo>
                  <a:pt x="967426" y="2915902"/>
                  <a:pt x="946453" y="2908649"/>
                  <a:pt x="925729" y="2909301"/>
                </a:cubicBezTo>
                <a:close/>
                <a:moveTo>
                  <a:pt x="2752590" y="3098409"/>
                </a:moveTo>
                <a:lnTo>
                  <a:pt x="2801515" y="3199989"/>
                </a:lnTo>
                <a:cubicBezTo>
                  <a:pt x="2771967" y="3230437"/>
                  <a:pt x="2772685" y="3279077"/>
                  <a:pt x="2803120" y="3308626"/>
                </a:cubicBezTo>
                <a:cubicBezTo>
                  <a:pt x="2819429" y="3324453"/>
                  <a:pt x="2841908" y="3332257"/>
                  <a:pt x="2864509" y="3329924"/>
                </a:cubicBezTo>
                <a:lnTo>
                  <a:pt x="2914176" y="3431336"/>
                </a:lnTo>
                <a:lnTo>
                  <a:pt x="2737953" y="3516370"/>
                </a:lnTo>
                <a:lnTo>
                  <a:pt x="2671986" y="3548273"/>
                </a:lnTo>
                <a:lnTo>
                  <a:pt x="2623046" y="3446691"/>
                </a:lnTo>
                <a:cubicBezTo>
                  <a:pt x="2652655" y="3416297"/>
                  <a:pt x="2652026" y="3367660"/>
                  <a:pt x="2621628" y="3338053"/>
                </a:cubicBezTo>
                <a:cubicBezTo>
                  <a:pt x="2605296" y="3322142"/>
                  <a:pt x="2582735" y="3314300"/>
                  <a:pt x="2560054" y="3316667"/>
                </a:cubicBezTo>
                <a:lnTo>
                  <a:pt x="2511118" y="3215086"/>
                </a:lnTo>
                <a:lnTo>
                  <a:pt x="2514995" y="3213215"/>
                </a:lnTo>
                <a:lnTo>
                  <a:pt x="2513867" y="3210874"/>
                </a:lnTo>
                <a:lnTo>
                  <a:pt x="2572257" y="3182961"/>
                </a:lnTo>
                <a:lnTo>
                  <a:pt x="2573327" y="3185052"/>
                </a:lnTo>
                <a:close/>
                <a:moveTo>
                  <a:pt x="1412245" y="2391938"/>
                </a:moveTo>
                <a:cubicBezTo>
                  <a:pt x="1391565" y="2392575"/>
                  <a:pt x="1371128" y="2401101"/>
                  <a:pt x="1355834" y="2417365"/>
                </a:cubicBezTo>
                <a:cubicBezTo>
                  <a:pt x="1325257" y="2449886"/>
                  <a:pt x="1326824" y="2501049"/>
                  <a:pt x="1359349" y="2531636"/>
                </a:cubicBezTo>
                <a:cubicBezTo>
                  <a:pt x="1391870" y="2562080"/>
                  <a:pt x="1442864" y="2560561"/>
                  <a:pt x="1473513" y="2528240"/>
                </a:cubicBezTo>
                <a:cubicBezTo>
                  <a:pt x="1473544" y="2528199"/>
                  <a:pt x="1473586" y="2528160"/>
                  <a:pt x="1473619" y="2528119"/>
                </a:cubicBezTo>
                <a:cubicBezTo>
                  <a:pt x="1504206" y="2495600"/>
                  <a:pt x="1502639" y="2444437"/>
                  <a:pt x="1470111" y="2413848"/>
                </a:cubicBezTo>
                <a:cubicBezTo>
                  <a:pt x="1453847" y="2398555"/>
                  <a:pt x="1432925" y="2391302"/>
                  <a:pt x="1412245" y="2391938"/>
                </a:cubicBezTo>
                <a:close/>
                <a:moveTo>
                  <a:pt x="1402425" y="2277384"/>
                </a:moveTo>
                <a:cubicBezTo>
                  <a:pt x="1447870" y="2276037"/>
                  <a:pt x="1493828" y="2292027"/>
                  <a:pt x="1529530" y="2325674"/>
                </a:cubicBezTo>
                <a:cubicBezTo>
                  <a:pt x="1585754" y="2378721"/>
                  <a:pt x="1594001" y="2460588"/>
                  <a:pt x="1580576" y="2533134"/>
                </a:cubicBezTo>
                <a:cubicBezTo>
                  <a:pt x="1573498" y="2570086"/>
                  <a:pt x="1561305" y="2605867"/>
                  <a:pt x="1544347" y="2639444"/>
                </a:cubicBezTo>
                <a:cubicBezTo>
                  <a:pt x="1526820" y="2674123"/>
                  <a:pt x="1493751" y="2699432"/>
                  <a:pt x="1483770" y="2738133"/>
                </a:cubicBezTo>
                <a:lnTo>
                  <a:pt x="1484087" y="2738447"/>
                </a:lnTo>
                <a:cubicBezTo>
                  <a:pt x="1477704" y="2762965"/>
                  <a:pt x="1479387" y="2787298"/>
                  <a:pt x="1484843" y="2809431"/>
                </a:cubicBezTo>
                <a:lnTo>
                  <a:pt x="1508218" y="2867145"/>
                </a:lnTo>
                <a:lnTo>
                  <a:pt x="1508637" y="2866998"/>
                </a:lnTo>
                <a:cubicBezTo>
                  <a:pt x="1516107" y="2880649"/>
                  <a:pt x="1523300" y="2891109"/>
                  <a:pt x="1527386" y="2897353"/>
                </a:cubicBezTo>
                <a:lnTo>
                  <a:pt x="1570303" y="2979735"/>
                </a:lnTo>
                <a:lnTo>
                  <a:pt x="1721754" y="3045293"/>
                </a:lnTo>
                <a:lnTo>
                  <a:pt x="1845403" y="3098530"/>
                </a:lnTo>
                <a:lnTo>
                  <a:pt x="2066391" y="3193958"/>
                </a:lnTo>
                <a:cubicBezTo>
                  <a:pt x="2112787" y="3214015"/>
                  <a:pt x="2158731" y="3235362"/>
                  <a:pt x="2206542" y="3252374"/>
                </a:cubicBezTo>
                <a:cubicBezTo>
                  <a:pt x="2219364" y="3256725"/>
                  <a:pt x="2239374" y="3263495"/>
                  <a:pt x="2254918" y="3273765"/>
                </a:cubicBezTo>
                <a:lnTo>
                  <a:pt x="2261901" y="3280617"/>
                </a:lnTo>
                <a:lnTo>
                  <a:pt x="2266611" y="3279828"/>
                </a:lnTo>
                <a:cubicBezTo>
                  <a:pt x="2279003" y="3287975"/>
                  <a:pt x="2284897" y="3303065"/>
                  <a:pt x="2281290" y="3317455"/>
                </a:cubicBezTo>
                <a:cubicBezTo>
                  <a:pt x="2272924" y="3348453"/>
                  <a:pt x="2223556" y="3343837"/>
                  <a:pt x="2200935" y="3339339"/>
                </a:cubicBezTo>
                <a:lnTo>
                  <a:pt x="2200490" y="3339277"/>
                </a:lnTo>
                <a:lnTo>
                  <a:pt x="2198015" y="3338672"/>
                </a:lnTo>
                <a:lnTo>
                  <a:pt x="2196085" y="3338575"/>
                </a:lnTo>
                <a:cubicBezTo>
                  <a:pt x="2088625" y="3317770"/>
                  <a:pt x="1981625" y="3283155"/>
                  <a:pt x="1876206" y="3253985"/>
                </a:cubicBezTo>
                <a:cubicBezTo>
                  <a:pt x="1852875" y="3247496"/>
                  <a:pt x="1829546" y="3241008"/>
                  <a:pt x="1806258" y="3234254"/>
                </a:cubicBezTo>
                <a:lnTo>
                  <a:pt x="1658596" y="3190234"/>
                </a:lnTo>
                <a:lnTo>
                  <a:pt x="1711370" y="3334295"/>
                </a:lnTo>
                <a:cubicBezTo>
                  <a:pt x="1719552" y="3357055"/>
                  <a:pt x="1727449" y="3379956"/>
                  <a:pt x="1735327" y="3402943"/>
                </a:cubicBezTo>
                <a:cubicBezTo>
                  <a:pt x="1770937" y="3506274"/>
                  <a:pt x="1812126" y="3611012"/>
                  <a:pt x="1839554" y="3716990"/>
                </a:cubicBezTo>
                <a:lnTo>
                  <a:pt x="1839530" y="3717166"/>
                </a:lnTo>
                <a:cubicBezTo>
                  <a:pt x="1845424" y="3739607"/>
                  <a:pt x="1852954" y="3788403"/>
                  <a:pt x="1822508" y="3798671"/>
                </a:cubicBezTo>
                <a:cubicBezTo>
                  <a:pt x="1786296" y="3810930"/>
                  <a:pt x="1764598" y="3757733"/>
                  <a:pt x="1753920" y="3732824"/>
                </a:cubicBezTo>
                <a:cubicBezTo>
                  <a:pt x="1734008" y="3686270"/>
                  <a:pt x="1709953" y="3641663"/>
                  <a:pt x="1686961" y="3596483"/>
                </a:cubicBezTo>
                <a:cubicBezTo>
                  <a:pt x="1650675" y="3524949"/>
                  <a:pt x="1614356" y="3453384"/>
                  <a:pt x="1578010" y="3381779"/>
                </a:cubicBezTo>
                <a:cubicBezTo>
                  <a:pt x="1557722" y="3341749"/>
                  <a:pt x="1537260" y="3301696"/>
                  <a:pt x="1516984" y="3261577"/>
                </a:cubicBezTo>
                <a:lnTo>
                  <a:pt x="1444053" y="3118052"/>
                </a:lnTo>
                <a:lnTo>
                  <a:pt x="1423722" y="3110020"/>
                </a:lnTo>
                <a:cubicBezTo>
                  <a:pt x="1401566" y="3100286"/>
                  <a:pt x="1379919" y="3089629"/>
                  <a:pt x="1359055" y="3077717"/>
                </a:cubicBezTo>
                <a:cubicBezTo>
                  <a:pt x="1352795" y="3074144"/>
                  <a:pt x="1341641" y="3067547"/>
                  <a:pt x="1327610" y="3060911"/>
                </a:cubicBezTo>
                <a:lnTo>
                  <a:pt x="1327895" y="3059920"/>
                </a:lnTo>
                <a:lnTo>
                  <a:pt x="1273041" y="3041314"/>
                </a:lnTo>
                <a:cubicBezTo>
                  <a:pt x="1250622" y="3037182"/>
                  <a:pt x="1226213" y="3036985"/>
                  <a:pt x="1202008" y="3044879"/>
                </a:cubicBezTo>
                <a:cubicBezTo>
                  <a:pt x="1163993" y="3057157"/>
                  <a:pt x="1140724" y="3091667"/>
                  <a:pt x="1107154" y="3111502"/>
                </a:cubicBezTo>
                <a:cubicBezTo>
                  <a:pt x="1074601" y="3130432"/>
                  <a:pt x="1039586" y="3144786"/>
                  <a:pt x="1003112" y="3154145"/>
                </a:cubicBezTo>
                <a:cubicBezTo>
                  <a:pt x="949480" y="3167629"/>
                  <a:pt x="889712" y="3169112"/>
                  <a:pt x="839376" y="3146695"/>
                </a:cubicBezTo>
                <a:lnTo>
                  <a:pt x="838140" y="3145879"/>
                </a:lnTo>
                <a:lnTo>
                  <a:pt x="835261" y="3145066"/>
                </a:lnTo>
                <a:cubicBezTo>
                  <a:pt x="818494" y="3137581"/>
                  <a:pt x="802770" y="3127443"/>
                  <a:pt x="788663" y="3114220"/>
                </a:cubicBezTo>
                <a:cubicBezTo>
                  <a:pt x="788647" y="3114199"/>
                  <a:pt x="788631" y="3114189"/>
                  <a:pt x="788608" y="3114167"/>
                </a:cubicBezTo>
                <a:lnTo>
                  <a:pt x="771179" y="3089550"/>
                </a:lnTo>
                <a:lnTo>
                  <a:pt x="763595" y="3080301"/>
                </a:lnTo>
                <a:lnTo>
                  <a:pt x="761702" y="3076166"/>
                </a:lnTo>
                <a:lnTo>
                  <a:pt x="747658" y="3056331"/>
                </a:lnTo>
                <a:cubicBezTo>
                  <a:pt x="719614" y="2992695"/>
                  <a:pt x="730383" y="2915711"/>
                  <a:pt x="781061" y="2861904"/>
                </a:cubicBezTo>
                <a:cubicBezTo>
                  <a:pt x="816765" y="2825115"/>
                  <a:pt x="866268" y="2805001"/>
                  <a:pt x="917514" y="2806472"/>
                </a:cubicBezTo>
                <a:cubicBezTo>
                  <a:pt x="973170" y="2807909"/>
                  <a:pt x="1191365" y="2888893"/>
                  <a:pt x="1247035" y="2911593"/>
                </a:cubicBezTo>
                <a:cubicBezTo>
                  <a:pt x="1298661" y="2932919"/>
                  <a:pt x="1324481" y="2947412"/>
                  <a:pt x="1356474" y="2958980"/>
                </a:cubicBezTo>
                <a:lnTo>
                  <a:pt x="1342405" y="3007995"/>
                </a:lnTo>
                <a:lnTo>
                  <a:pt x="1342761" y="3008174"/>
                </a:lnTo>
                <a:lnTo>
                  <a:pt x="1356430" y="2960596"/>
                </a:lnTo>
                <a:cubicBezTo>
                  <a:pt x="1365692" y="2963957"/>
                  <a:pt x="1375445" y="2967026"/>
                  <a:pt x="1386371" y="2970077"/>
                </a:cubicBezTo>
                <a:lnTo>
                  <a:pt x="1431431" y="2977106"/>
                </a:lnTo>
                <a:lnTo>
                  <a:pt x="1427494" y="2959245"/>
                </a:lnTo>
                <a:lnTo>
                  <a:pt x="1421716" y="2935534"/>
                </a:lnTo>
                <a:cubicBezTo>
                  <a:pt x="1418043" y="2925023"/>
                  <a:pt x="1414463" y="2915787"/>
                  <a:pt x="1410557" y="2906955"/>
                </a:cubicBezTo>
                <a:lnTo>
                  <a:pt x="1411790" y="2906566"/>
                </a:lnTo>
                <a:lnTo>
                  <a:pt x="1410053" y="2902070"/>
                </a:lnTo>
                <a:lnTo>
                  <a:pt x="1409971" y="2902099"/>
                </a:lnTo>
                <a:cubicBezTo>
                  <a:pt x="1396493" y="2870765"/>
                  <a:pt x="1380426" y="2845737"/>
                  <a:pt x="1356241" y="2795526"/>
                </a:cubicBezTo>
                <a:cubicBezTo>
                  <a:pt x="1330274" y="2741283"/>
                  <a:pt x="1236493" y="2528239"/>
                  <a:pt x="1231747" y="2472985"/>
                </a:cubicBezTo>
                <a:cubicBezTo>
                  <a:pt x="1227040" y="2421988"/>
                  <a:pt x="1243887" y="2371341"/>
                  <a:pt x="1278203" y="2333323"/>
                </a:cubicBezTo>
                <a:cubicBezTo>
                  <a:pt x="1278267" y="2333251"/>
                  <a:pt x="1278332" y="2333178"/>
                  <a:pt x="1278403" y="2333116"/>
                </a:cubicBezTo>
                <a:cubicBezTo>
                  <a:pt x="1312050" y="2297415"/>
                  <a:pt x="1356981" y="2278731"/>
                  <a:pt x="1402425" y="2277384"/>
                </a:cubicBezTo>
                <a:close/>
                <a:moveTo>
                  <a:pt x="2349013" y="2234737"/>
                </a:moveTo>
                <a:lnTo>
                  <a:pt x="2299177" y="2250912"/>
                </a:lnTo>
                <a:cubicBezTo>
                  <a:pt x="2281695" y="2258572"/>
                  <a:pt x="2264721" y="2268098"/>
                  <a:pt x="2248523" y="2279536"/>
                </a:cubicBezTo>
                <a:lnTo>
                  <a:pt x="2246610" y="2280982"/>
                </a:lnTo>
                <a:lnTo>
                  <a:pt x="2377808" y="2462836"/>
                </a:lnTo>
                <a:lnTo>
                  <a:pt x="2379857" y="2462045"/>
                </a:lnTo>
                <a:close/>
                <a:moveTo>
                  <a:pt x="2497810" y="2240595"/>
                </a:moveTo>
                <a:lnTo>
                  <a:pt x="2562759" y="2719178"/>
                </a:lnTo>
                <a:lnTo>
                  <a:pt x="2582639" y="2746733"/>
                </a:lnTo>
                <a:cubicBezTo>
                  <a:pt x="2583334" y="2746335"/>
                  <a:pt x="2583997" y="2745886"/>
                  <a:pt x="2584625" y="2745389"/>
                </a:cubicBezTo>
                <a:cubicBezTo>
                  <a:pt x="2710520" y="2652624"/>
                  <a:pt x="2739064" y="2476209"/>
                  <a:pt x="2648856" y="2348472"/>
                </a:cubicBezTo>
                <a:cubicBezTo>
                  <a:pt x="2614536" y="2299881"/>
                  <a:pt x="2567880" y="2265171"/>
                  <a:pt x="2516148" y="2245592"/>
                </a:cubicBezTo>
                <a:close/>
                <a:moveTo>
                  <a:pt x="316321" y="1651551"/>
                </a:moveTo>
                <a:lnTo>
                  <a:pt x="315906" y="1652496"/>
                </a:lnTo>
                <a:lnTo>
                  <a:pt x="319645" y="1652914"/>
                </a:lnTo>
                <a:lnTo>
                  <a:pt x="191123" y="1945366"/>
                </a:lnTo>
                <a:lnTo>
                  <a:pt x="92090" y="1856185"/>
                </a:lnTo>
                <a:lnTo>
                  <a:pt x="108357" y="1819175"/>
                </a:lnTo>
                <a:lnTo>
                  <a:pt x="57386" y="1796761"/>
                </a:lnTo>
                <a:lnTo>
                  <a:pt x="73142" y="1760976"/>
                </a:lnTo>
                <a:lnTo>
                  <a:pt x="15278" y="1735504"/>
                </a:lnTo>
                <a:lnTo>
                  <a:pt x="0" y="1647814"/>
                </a:lnTo>
                <a:lnTo>
                  <a:pt x="605" y="1648079"/>
                </a:lnTo>
                <a:lnTo>
                  <a:pt x="400" y="1646880"/>
                </a:lnTo>
                <a:lnTo>
                  <a:pt x="101714" y="1688557"/>
                </a:lnTo>
                <a:lnTo>
                  <a:pt x="115200" y="1662218"/>
                </a:lnTo>
                <a:lnTo>
                  <a:pt x="116427" y="1662677"/>
                </a:lnTo>
                <a:lnTo>
                  <a:pt x="117966" y="1659184"/>
                </a:lnTo>
                <a:lnTo>
                  <a:pt x="165236" y="1679956"/>
                </a:lnTo>
                <a:lnTo>
                  <a:pt x="184222" y="1636867"/>
                </a:lnTo>
                <a:close/>
                <a:moveTo>
                  <a:pt x="3120564" y="1954039"/>
                </a:moveTo>
                <a:lnTo>
                  <a:pt x="3127986" y="2087139"/>
                </a:lnTo>
                <a:lnTo>
                  <a:pt x="3090410" y="2101904"/>
                </a:lnTo>
                <a:lnTo>
                  <a:pt x="3110718" y="2153654"/>
                </a:lnTo>
                <a:lnTo>
                  <a:pt x="3074319" y="2167935"/>
                </a:lnTo>
                <a:lnTo>
                  <a:pt x="3097386" y="2226829"/>
                </a:lnTo>
                <a:lnTo>
                  <a:pt x="3046342" y="2299817"/>
                </a:lnTo>
                <a:lnTo>
                  <a:pt x="3046137" y="2299292"/>
                </a:lnTo>
                <a:lnTo>
                  <a:pt x="3045472" y="2300236"/>
                </a:lnTo>
                <a:lnTo>
                  <a:pt x="3002990" y="2199232"/>
                </a:lnTo>
                <a:lnTo>
                  <a:pt x="2974842" y="2208429"/>
                </a:lnTo>
                <a:lnTo>
                  <a:pt x="2974279" y="2207205"/>
                </a:lnTo>
                <a:lnTo>
                  <a:pt x="2970766" y="2208583"/>
                </a:lnTo>
                <a:lnTo>
                  <a:pt x="2951924" y="2160566"/>
                </a:lnTo>
                <a:lnTo>
                  <a:pt x="2908043" y="2177785"/>
                </a:lnTo>
                <a:lnTo>
                  <a:pt x="2824686" y="2074221"/>
                </a:lnTo>
                <a:lnTo>
                  <a:pt x="2825649" y="2073843"/>
                </a:lnTo>
                <a:lnTo>
                  <a:pt x="2823259" y="2070870"/>
                </a:lnTo>
                <a:close/>
                <a:moveTo>
                  <a:pt x="6100276" y="2327101"/>
                </a:moveTo>
                <a:cubicBezTo>
                  <a:pt x="6106791" y="2330278"/>
                  <a:pt x="6112099" y="2335929"/>
                  <a:pt x="6114674" y="2343314"/>
                </a:cubicBezTo>
                <a:lnTo>
                  <a:pt x="6256729" y="2909886"/>
                </a:lnTo>
                <a:cubicBezTo>
                  <a:pt x="6276366" y="2988026"/>
                  <a:pt x="6233004" y="3068213"/>
                  <a:pt x="6156867" y="3094560"/>
                </a:cubicBezTo>
                <a:cubicBezTo>
                  <a:pt x="6144265" y="3098979"/>
                  <a:pt x="6131142" y="3101696"/>
                  <a:pt x="6117820" y="3102649"/>
                </a:cubicBezTo>
                <a:lnTo>
                  <a:pt x="6117644" y="3102674"/>
                </a:lnTo>
                <a:lnTo>
                  <a:pt x="6123802" y="3097005"/>
                </a:lnTo>
                <a:lnTo>
                  <a:pt x="6089537" y="3101999"/>
                </a:lnTo>
                <a:cubicBezTo>
                  <a:pt x="6032319" y="3099450"/>
                  <a:pt x="5979093" y="3065236"/>
                  <a:pt x="5954459" y="3010025"/>
                </a:cubicBezTo>
                <a:lnTo>
                  <a:pt x="5826478" y="2723621"/>
                </a:lnTo>
                <a:lnTo>
                  <a:pt x="5796453" y="2656516"/>
                </a:lnTo>
                <a:lnTo>
                  <a:pt x="5716225" y="2476888"/>
                </a:lnTo>
                <a:cubicBezTo>
                  <a:pt x="5711200" y="2462119"/>
                  <a:pt x="5718993" y="2446053"/>
                  <a:pt x="5733711" y="2440876"/>
                </a:cubicBezTo>
                <a:lnTo>
                  <a:pt x="6069238" y="2324909"/>
                </a:lnTo>
                <a:cubicBezTo>
                  <a:pt x="6076613" y="2322371"/>
                  <a:pt x="6084321" y="2323058"/>
                  <a:pt x="6090822" y="2326225"/>
                </a:cubicBezTo>
                <a:lnTo>
                  <a:pt x="6091082" y="2326520"/>
                </a:lnTo>
                <a:close/>
                <a:moveTo>
                  <a:pt x="5840299" y="2091596"/>
                </a:moveTo>
                <a:lnTo>
                  <a:pt x="5878562" y="2194214"/>
                </a:lnTo>
                <a:lnTo>
                  <a:pt x="5906974" y="2186285"/>
                </a:lnTo>
                <a:lnTo>
                  <a:pt x="5907438" y="2187412"/>
                </a:lnTo>
                <a:lnTo>
                  <a:pt x="5911100" y="2186148"/>
                </a:lnTo>
                <a:lnTo>
                  <a:pt x="5927960" y="2234995"/>
                </a:lnTo>
                <a:lnTo>
                  <a:pt x="5972482" y="2219671"/>
                </a:lnTo>
                <a:lnTo>
                  <a:pt x="6051444" y="2326574"/>
                </a:lnTo>
                <a:lnTo>
                  <a:pt x="6050468" y="2326913"/>
                </a:lnTo>
                <a:lnTo>
                  <a:pt x="6052742" y="2329994"/>
                </a:lnTo>
                <a:lnTo>
                  <a:pt x="5750798" y="2434326"/>
                </a:lnTo>
                <a:lnTo>
                  <a:pt x="5748922" y="2301017"/>
                </a:lnTo>
                <a:lnTo>
                  <a:pt x="5787079" y="2287830"/>
                </a:lnTo>
                <a:lnTo>
                  <a:pt x="5768931" y="2235255"/>
                </a:lnTo>
                <a:lnTo>
                  <a:pt x="5805918" y="2222480"/>
                </a:lnTo>
                <a:lnTo>
                  <a:pt x="5785360" y="2162701"/>
                </a:lnTo>
                <a:lnTo>
                  <a:pt x="5839353" y="2091912"/>
                </a:lnTo>
                <a:lnTo>
                  <a:pt x="5839570" y="2092542"/>
                </a:lnTo>
                <a:close/>
                <a:moveTo>
                  <a:pt x="2754164" y="1301792"/>
                </a:moveTo>
                <a:cubicBezTo>
                  <a:pt x="2811436" y="1301985"/>
                  <a:pt x="2866029" y="1333971"/>
                  <a:pt x="2892919" y="1388112"/>
                </a:cubicBezTo>
                <a:lnTo>
                  <a:pt x="3032700" y="1668818"/>
                </a:lnTo>
                <a:lnTo>
                  <a:pt x="3065462" y="1734367"/>
                </a:lnTo>
                <a:lnTo>
                  <a:pt x="3152964" y="1910772"/>
                </a:lnTo>
                <a:cubicBezTo>
                  <a:pt x="3158632" y="1925325"/>
                  <a:pt x="3151480" y="1941718"/>
                  <a:pt x="3136963" y="1947465"/>
                </a:cubicBezTo>
                <a:lnTo>
                  <a:pt x="2806593" y="2077353"/>
                </a:lnTo>
                <a:cubicBezTo>
                  <a:pt x="2799328" y="2080186"/>
                  <a:pt x="2791601" y="2079814"/>
                  <a:pt x="2784983" y="2076922"/>
                </a:cubicBezTo>
                <a:lnTo>
                  <a:pt x="2784665" y="2076591"/>
                </a:lnTo>
                <a:lnTo>
                  <a:pt x="2775562" y="2076396"/>
                </a:lnTo>
                <a:cubicBezTo>
                  <a:pt x="2768930" y="2073503"/>
                  <a:pt x="2763393" y="2068095"/>
                  <a:pt x="2760503" y="2060850"/>
                </a:cubicBezTo>
                <a:lnTo>
                  <a:pt x="2595175" y="1500745"/>
                </a:lnTo>
                <a:cubicBezTo>
                  <a:pt x="2572336" y="1423423"/>
                  <a:pt x="2612357" y="1341469"/>
                  <a:pt x="2687379" y="1311949"/>
                </a:cubicBezTo>
                <a:cubicBezTo>
                  <a:pt x="2699793" y="1307010"/>
                  <a:pt x="2712819" y="1303759"/>
                  <a:pt x="2726101" y="1302291"/>
                </a:cubicBezTo>
                <a:lnTo>
                  <a:pt x="2726190" y="1302304"/>
                </a:lnTo>
                <a:lnTo>
                  <a:pt x="2720348" y="1308151"/>
                </a:lnTo>
                <a:close/>
                <a:moveTo>
                  <a:pt x="3769214" y="1050876"/>
                </a:moveTo>
                <a:cubicBezTo>
                  <a:pt x="3776298" y="1049384"/>
                  <a:pt x="3783948" y="1050586"/>
                  <a:pt x="3790497" y="1054834"/>
                </a:cubicBezTo>
                <a:lnTo>
                  <a:pt x="4087870" y="1248545"/>
                </a:lnTo>
                <a:cubicBezTo>
                  <a:pt x="4094400" y="1252827"/>
                  <a:pt x="4098578" y="1259349"/>
                  <a:pt x="4100054" y="1266434"/>
                </a:cubicBezTo>
                <a:lnTo>
                  <a:pt x="4099971" y="1266871"/>
                </a:lnTo>
                <a:lnTo>
                  <a:pt x="4104913" y="1274136"/>
                </a:lnTo>
                <a:cubicBezTo>
                  <a:pt x="4106404" y="1281214"/>
                  <a:pt x="4105213" y="1288854"/>
                  <a:pt x="4100990" y="1295409"/>
                </a:cubicBezTo>
                <a:lnTo>
                  <a:pt x="3741014" y="1755690"/>
                </a:lnTo>
                <a:cubicBezTo>
                  <a:pt x="3691230" y="1819097"/>
                  <a:pt x="3601254" y="1833949"/>
                  <a:pt x="3533733" y="1789917"/>
                </a:cubicBezTo>
                <a:cubicBezTo>
                  <a:pt x="3522498" y="1782669"/>
                  <a:pt x="3512287" y="1773951"/>
                  <a:pt x="3503377" y="1763981"/>
                </a:cubicBezTo>
                <a:lnTo>
                  <a:pt x="3503402" y="1763805"/>
                </a:lnTo>
                <a:lnTo>
                  <a:pt x="3511508" y="1765171"/>
                </a:lnTo>
                <a:lnTo>
                  <a:pt x="3486552" y="1741251"/>
                </a:lnTo>
                <a:cubicBezTo>
                  <a:pt x="3453406" y="1694562"/>
                  <a:pt x="3447679" y="1631563"/>
                  <a:pt x="3476068" y="1578203"/>
                </a:cubicBezTo>
                <a:lnTo>
                  <a:pt x="3623757" y="1301455"/>
                </a:lnTo>
                <a:lnTo>
                  <a:pt x="3658714" y="1236675"/>
                </a:lnTo>
                <a:lnTo>
                  <a:pt x="3751332" y="1063079"/>
                </a:lnTo>
                <a:cubicBezTo>
                  <a:pt x="3755614" y="1056554"/>
                  <a:pt x="3762131" y="1052368"/>
                  <a:pt x="3769214" y="1050876"/>
                </a:cubicBezTo>
                <a:close/>
                <a:moveTo>
                  <a:pt x="4130350" y="924445"/>
                </a:moveTo>
                <a:lnTo>
                  <a:pt x="4129978" y="925015"/>
                </a:lnTo>
                <a:lnTo>
                  <a:pt x="4131173" y="925010"/>
                </a:lnTo>
                <a:lnTo>
                  <a:pt x="4073594" y="1018179"/>
                </a:lnTo>
                <a:lnTo>
                  <a:pt x="4097381" y="1035804"/>
                </a:lnTo>
                <a:lnTo>
                  <a:pt x="4096759" y="1036890"/>
                </a:lnTo>
                <a:lnTo>
                  <a:pt x="4099917" y="1038949"/>
                </a:lnTo>
                <a:lnTo>
                  <a:pt x="4071726" y="1082206"/>
                </a:lnTo>
                <a:lnTo>
                  <a:pt x="4111211" y="1107997"/>
                </a:lnTo>
                <a:lnTo>
                  <a:pt x="4075211" y="1235960"/>
                </a:lnTo>
                <a:lnTo>
                  <a:pt x="4074365" y="1235408"/>
                </a:lnTo>
                <a:lnTo>
                  <a:pt x="4073344" y="1239034"/>
                </a:lnTo>
                <a:lnTo>
                  <a:pt x="3805621" y="1064673"/>
                </a:lnTo>
                <a:lnTo>
                  <a:pt x="3909727" y="981409"/>
                </a:lnTo>
                <a:lnTo>
                  <a:pt x="3943569" y="1003457"/>
                </a:lnTo>
                <a:lnTo>
                  <a:pt x="3973955" y="956831"/>
                </a:lnTo>
                <a:lnTo>
                  <a:pt x="4006717" y="978190"/>
                </a:lnTo>
                <a:lnTo>
                  <a:pt x="4041325" y="925215"/>
                </a:lnTo>
                <a:close/>
                <a:moveTo>
                  <a:pt x="2958328" y="577485"/>
                </a:moveTo>
                <a:lnTo>
                  <a:pt x="2724707" y="613395"/>
                </a:lnTo>
                <a:lnTo>
                  <a:pt x="3011552" y="923368"/>
                </a:lnTo>
                <a:close/>
                <a:moveTo>
                  <a:pt x="5441435" y="891528"/>
                </a:moveTo>
                <a:lnTo>
                  <a:pt x="5425837" y="970014"/>
                </a:lnTo>
                <a:lnTo>
                  <a:pt x="5428029" y="970695"/>
                </a:lnTo>
                <a:lnTo>
                  <a:pt x="5423486" y="992693"/>
                </a:lnTo>
                <a:lnTo>
                  <a:pt x="5423469" y="992815"/>
                </a:lnTo>
                <a:lnTo>
                  <a:pt x="5416408" y="1028680"/>
                </a:lnTo>
                <a:lnTo>
                  <a:pt x="5415609" y="1034424"/>
                </a:lnTo>
                <a:cubicBezTo>
                  <a:pt x="5414798" y="1040258"/>
                  <a:pt x="5413331" y="1046270"/>
                  <a:pt x="5412177" y="1051966"/>
                </a:cubicBezTo>
                <a:lnTo>
                  <a:pt x="5411316" y="1058152"/>
                </a:lnTo>
                <a:cubicBezTo>
                  <a:pt x="5411169" y="1059213"/>
                  <a:pt x="5411033" y="1060185"/>
                  <a:pt x="5410886" y="1061245"/>
                </a:cubicBezTo>
                <a:lnTo>
                  <a:pt x="5399028" y="1115231"/>
                </a:lnTo>
                <a:lnTo>
                  <a:pt x="5400555" y="1120618"/>
                </a:lnTo>
                <a:lnTo>
                  <a:pt x="5395816" y="1129352"/>
                </a:lnTo>
                <a:lnTo>
                  <a:pt x="5395734" y="1130157"/>
                </a:lnTo>
                <a:cubicBezTo>
                  <a:pt x="5395731" y="1130176"/>
                  <a:pt x="5395720" y="1130195"/>
                  <a:pt x="5395708" y="1130212"/>
                </a:cubicBezTo>
                <a:lnTo>
                  <a:pt x="5394867" y="1131270"/>
                </a:lnTo>
                <a:lnTo>
                  <a:pt x="5394626" y="1132441"/>
                </a:lnTo>
                <a:lnTo>
                  <a:pt x="5394211" y="1132309"/>
                </a:lnTo>
                <a:lnTo>
                  <a:pt x="4885803" y="2069308"/>
                </a:lnTo>
                <a:lnTo>
                  <a:pt x="5419166" y="1650335"/>
                </a:lnTo>
                <a:cubicBezTo>
                  <a:pt x="5420009" y="1649326"/>
                  <a:pt x="5420949" y="1648393"/>
                  <a:pt x="5421983" y="1647573"/>
                </a:cubicBezTo>
                <a:lnTo>
                  <a:pt x="5424354" y="1646936"/>
                </a:lnTo>
                <a:lnTo>
                  <a:pt x="5424174" y="1646707"/>
                </a:lnTo>
                <a:lnTo>
                  <a:pt x="5485885" y="1623402"/>
                </a:lnTo>
                <a:lnTo>
                  <a:pt x="5557789" y="1596109"/>
                </a:lnTo>
                <a:lnTo>
                  <a:pt x="5564732" y="1593472"/>
                </a:lnTo>
                <a:lnTo>
                  <a:pt x="5565339" y="1593709"/>
                </a:lnTo>
                <a:lnTo>
                  <a:pt x="5649066" y="1562320"/>
                </a:lnTo>
                <a:lnTo>
                  <a:pt x="5604184" y="1628068"/>
                </a:lnTo>
                <a:lnTo>
                  <a:pt x="5606100" y="1629688"/>
                </a:lnTo>
                <a:lnTo>
                  <a:pt x="5567558" y="1684650"/>
                </a:lnTo>
                <a:lnTo>
                  <a:pt x="5558378" y="1698079"/>
                </a:lnTo>
                <a:lnTo>
                  <a:pt x="5554876" y="1703177"/>
                </a:lnTo>
                <a:cubicBezTo>
                  <a:pt x="5554741" y="1704150"/>
                  <a:pt x="5553733" y="1704910"/>
                  <a:pt x="5553068" y="1705809"/>
                </a:cubicBezTo>
                <a:lnTo>
                  <a:pt x="5522054" y="1751077"/>
                </a:lnTo>
                <a:lnTo>
                  <a:pt x="5521327" y="1756529"/>
                </a:lnTo>
                <a:lnTo>
                  <a:pt x="5512043" y="1763822"/>
                </a:lnTo>
                <a:lnTo>
                  <a:pt x="5511246" y="1764959"/>
                </a:lnTo>
                <a:lnTo>
                  <a:pt x="5510937" y="1764691"/>
                </a:lnTo>
                <a:lnTo>
                  <a:pt x="4859572" y="2276342"/>
                </a:lnTo>
                <a:lnTo>
                  <a:pt x="5513774" y="2835087"/>
                </a:lnTo>
                <a:cubicBezTo>
                  <a:pt x="5546601" y="2863203"/>
                  <a:pt x="5550458" y="2912604"/>
                  <a:pt x="5522382" y="2945472"/>
                </a:cubicBezTo>
                <a:lnTo>
                  <a:pt x="4407600" y="4250464"/>
                </a:lnTo>
                <a:cubicBezTo>
                  <a:pt x="4379542" y="4283326"/>
                  <a:pt x="4330154" y="4287221"/>
                  <a:pt x="4297291" y="4259172"/>
                </a:cubicBezTo>
                <a:lnTo>
                  <a:pt x="3271662" y="3382989"/>
                </a:lnTo>
                <a:lnTo>
                  <a:pt x="3229693" y="3450284"/>
                </a:lnTo>
                <a:lnTo>
                  <a:pt x="3221946" y="3446258"/>
                </a:lnTo>
                <a:lnTo>
                  <a:pt x="3212112" y="4261538"/>
                </a:lnTo>
                <a:cubicBezTo>
                  <a:pt x="3199597" y="4258897"/>
                  <a:pt x="3186780" y="4256483"/>
                  <a:pt x="3174013" y="4254347"/>
                </a:cubicBezTo>
                <a:lnTo>
                  <a:pt x="3171363" y="4253978"/>
                </a:lnTo>
                <a:cubicBezTo>
                  <a:pt x="3095753" y="4241271"/>
                  <a:pt x="3018900" y="4237623"/>
                  <a:pt x="2942430" y="4243120"/>
                </a:cubicBezTo>
                <a:lnTo>
                  <a:pt x="2942438" y="4234653"/>
                </a:lnTo>
                <a:lnTo>
                  <a:pt x="2942629" y="4233276"/>
                </a:lnTo>
                <a:lnTo>
                  <a:pt x="2942629" y="4232164"/>
                </a:lnTo>
                <a:lnTo>
                  <a:pt x="2942746" y="4232165"/>
                </a:lnTo>
                <a:lnTo>
                  <a:pt x="2942782" y="4222449"/>
                </a:lnTo>
                <a:lnTo>
                  <a:pt x="2942809" y="4222253"/>
                </a:lnTo>
                <a:lnTo>
                  <a:pt x="2942653" y="4222253"/>
                </a:lnTo>
                <a:lnTo>
                  <a:pt x="2942653" y="4219933"/>
                </a:lnTo>
                <a:lnTo>
                  <a:pt x="2943091" y="4219933"/>
                </a:lnTo>
                <a:lnTo>
                  <a:pt x="2943130" y="4210245"/>
                </a:lnTo>
                <a:lnTo>
                  <a:pt x="2943450" y="4207947"/>
                </a:lnTo>
                <a:lnTo>
                  <a:pt x="2943475" y="4198041"/>
                </a:lnTo>
                <a:lnTo>
                  <a:pt x="2943795" y="4195743"/>
                </a:lnTo>
                <a:lnTo>
                  <a:pt x="2943823" y="4185837"/>
                </a:lnTo>
                <a:lnTo>
                  <a:pt x="2944143" y="4183539"/>
                </a:lnTo>
                <a:lnTo>
                  <a:pt x="2944081" y="4173621"/>
                </a:lnTo>
                <a:lnTo>
                  <a:pt x="2944142" y="4173183"/>
                </a:lnTo>
                <a:lnTo>
                  <a:pt x="2942617" y="4173183"/>
                </a:lnTo>
                <a:lnTo>
                  <a:pt x="2942617" y="4170863"/>
                </a:lnTo>
                <a:lnTo>
                  <a:pt x="2944401" y="4170863"/>
                </a:lnTo>
                <a:lnTo>
                  <a:pt x="2944393" y="4162313"/>
                </a:lnTo>
                <a:lnTo>
                  <a:pt x="2944394" y="4162144"/>
                </a:lnTo>
                <a:lnTo>
                  <a:pt x="2942660" y="4162144"/>
                </a:lnTo>
                <a:lnTo>
                  <a:pt x="2942659" y="4157504"/>
                </a:lnTo>
                <a:lnTo>
                  <a:pt x="2944400" y="4157504"/>
                </a:lnTo>
                <a:lnTo>
                  <a:pt x="2944392" y="4148709"/>
                </a:lnTo>
                <a:lnTo>
                  <a:pt x="2944399" y="4148661"/>
                </a:lnTo>
                <a:lnTo>
                  <a:pt x="2942593" y="4148661"/>
                </a:lnTo>
                <a:lnTo>
                  <a:pt x="2942593" y="4146341"/>
                </a:lnTo>
                <a:lnTo>
                  <a:pt x="2944712" y="4146341"/>
                </a:lnTo>
                <a:lnTo>
                  <a:pt x="2944740" y="4136506"/>
                </a:lnTo>
                <a:lnTo>
                  <a:pt x="2944767" y="4136317"/>
                </a:lnTo>
                <a:lnTo>
                  <a:pt x="2942627" y="4136317"/>
                </a:lnTo>
                <a:lnTo>
                  <a:pt x="2942625" y="4133997"/>
                </a:lnTo>
                <a:lnTo>
                  <a:pt x="2945060" y="4133997"/>
                </a:lnTo>
                <a:lnTo>
                  <a:pt x="2945099" y="4124213"/>
                </a:lnTo>
                <a:lnTo>
                  <a:pt x="2945406" y="4122004"/>
                </a:lnTo>
                <a:lnTo>
                  <a:pt x="2945445" y="4112009"/>
                </a:lnTo>
                <a:lnTo>
                  <a:pt x="2945463" y="4111882"/>
                </a:lnTo>
                <a:lnTo>
                  <a:pt x="2942593" y="4111882"/>
                </a:lnTo>
                <a:lnTo>
                  <a:pt x="2942593" y="4109562"/>
                </a:lnTo>
                <a:lnTo>
                  <a:pt x="2945754" y="4109562"/>
                </a:lnTo>
                <a:lnTo>
                  <a:pt x="2945790" y="4099805"/>
                </a:lnTo>
                <a:lnTo>
                  <a:pt x="2945811" y="4099652"/>
                </a:lnTo>
                <a:lnTo>
                  <a:pt x="2942618" y="4099652"/>
                </a:lnTo>
                <a:lnTo>
                  <a:pt x="2942616" y="4097331"/>
                </a:lnTo>
                <a:lnTo>
                  <a:pt x="2946098" y="4097331"/>
                </a:lnTo>
                <a:lnTo>
                  <a:pt x="2946138" y="4087601"/>
                </a:lnTo>
                <a:lnTo>
                  <a:pt x="2946171" y="4087360"/>
                </a:lnTo>
                <a:lnTo>
                  <a:pt x="2942660" y="4087361"/>
                </a:lnTo>
                <a:lnTo>
                  <a:pt x="2942660" y="4085040"/>
                </a:lnTo>
                <a:lnTo>
                  <a:pt x="2946457" y="4085040"/>
                </a:lnTo>
                <a:lnTo>
                  <a:pt x="2946483" y="4075397"/>
                </a:lnTo>
                <a:lnTo>
                  <a:pt x="2946523" y="4075106"/>
                </a:lnTo>
                <a:lnTo>
                  <a:pt x="2942691" y="4075106"/>
                </a:lnTo>
                <a:lnTo>
                  <a:pt x="2942691" y="4072785"/>
                </a:lnTo>
                <a:lnTo>
                  <a:pt x="2946804" y="4072785"/>
                </a:lnTo>
                <a:lnTo>
                  <a:pt x="2946829" y="4063193"/>
                </a:lnTo>
                <a:lnTo>
                  <a:pt x="2946878" y="4062837"/>
                </a:lnTo>
                <a:lnTo>
                  <a:pt x="2942636" y="4062837"/>
                </a:lnTo>
                <a:lnTo>
                  <a:pt x="2942636" y="4060517"/>
                </a:lnTo>
                <a:lnTo>
                  <a:pt x="2947147" y="4060517"/>
                </a:lnTo>
                <a:lnTo>
                  <a:pt x="2947086" y="4050977"/>
                </a:lnTo>
                <a:lnTo>
                  <a:pt x="2947141" y="4050582"/>
                </a:lnTo>
                <a:lnTo>
                  <a:pt x="2942669" y="4050582"/>
                </a:lnTo>
                <a:lnTo>
                  <a:pt x="2942670" y="4048261"/>
                </a:lnTo>
                <a:lnTo>
                  <a:pt x="2947405" y="4048261"/>
                </a:lnTo>
                <a:lnTo>
                  <a:pt x="2947398" y="4039670"/>
                </a:lnTo>
                <a:lnTo>
                  <a:pt x="2947401" y="4039543"/>
                </a:lnTo>
                <a:lnTo>
                  <a:pt x="2942622" y="4039543"/>
                </a:lnTo>
                <a:lnTo>
                  <a:pt x="2942623" y="4034903"/>
                </a:lnTo>
                <a:lnTo>
                  <a:pt x="2947420" y="4034903"/>
                </a:lnTo>
                <a:lnTo>
                  <a:pt x="2947412" y="4025978"/>
                </a:lnTo>
                <a:lnTo>
                  <a:pt x="2947732" y="4023679"/>
                </a:lnTo>
                <a:lnTo>
                  <a:pt x="2947682" y="4013804"/>
                </a:lnTo>
                <a:lnTo>
                  <a:pt x="2942680" y="4013804"/>
                </a:lnTo>
                <a:lnTo>
                  <a:pt x="2942680" y="4011484"/>
                </a:lnTo>
                <a:lnTo>
                  <a:pt x="2947986" y="4011483"/>
                </a:lnTo>
                <a:lnTo>
                  <a:pt x="2947989" y="4011463"/>
                </a:lnTo>
                <a:lnTo>
                  <a:pt x="2948030" y="4001470"/>
                </a:lnTo>
                <a:lnTo>
                  <a:pt x="2948337" y="3999259"/>
                </a:lnTo>
                <a:lnTo>
                  <a:pt x="2948286" y="3989283"/>
                </a:lnTo>
                <a:lnTo>
                  <a:pt x="2942652" y="3989283"/>
                </a:lnTo>
                <a:lnTo>
                  <a:pt x="2942652" y="3986962"/>
                </a:lnTo>
                <a:lnTo>
                  <a:pt x="2948594" y="3986962"/>
                </a:lnTo>
                <a:lnTo>
                  <a:pt x="2948545" y="3977037"/>
                </a:lnTo>
                <a:lnTo>
                  <a:pt x="2948545" y="3977036"/>
                </a:lnTo>
                <a:lnTo>
                  <a:pt x="2942582" y="3977036"/>
                </a:lnTo>
                <a:lnTo>
                  <a:pt x="2942582" y="3974717"/>
                </a:lnTo>
                <a:lnTo>
                  <a:pt x="2948852" y="3974717"/>
                </a:lnTo>
                <a:lnTo>
                  <a:pt x="2948804" y="3964821"/>
                </a:lnTo>
                <a:lnTo>
                  <a:pt x="2948813" y="3964759"/>
                </a:lnTo>
                <a:lnTo>
                  <a:pt x="2942624" y="3964759"/>
                </a:lnTo>
                <a:lnTo>
                  <a:pt x="2942624" y="3962438"/>
                </a:lnTo>
                <a:lnTo>
                  <a:pt x="2949113" y="3962438"/>
                </a:lnTo>
                <a:lnTo>
                  <a:pt x="2949149" y="3952616"/>
                </a:lnTo>
                <a:lnTo>
                  <a:pt x="2949456" y="3950407"/>
                </a:lnTo>
                <a:lnTo>
                  <a:pt x="2942831" y="3940386"/>
                </a:lnTo>
                <a:lnTo>
                  <a:pt x="2942852" y="3940236"/>
                </a:lnTo>
                <a:lnTo>
                  <a:pt x="2942691" y="3940236"/>
                </a:lnTo>
                <a:lnTo>
                  <a:pt x="2942691" y="3937915"/>
                </a:lnTo>
                <a:lnTo>
                  <a:pt x="2943140" y="3937915"/>
                </a:lnTo>
                <a:lnTo>
                  <a:pt x="2943178" y="3928182"/>
                </a:lnTo>
                <a:lnTo>
                  <a:pt x="2943207" y="3927969"/>
                </a:lnTo>
                <a:lnTo>
                  <a:pt x="2942636" y="3927969"/>
                </a:lnTo>
                <a:lnTo>
                  <a:pt x="2942635" y="3925649"/>
                </a:lnTo>
                <a:lnTo>
                  <a:pt x="2943497" y="3925649"/>
                </a:lnTo>
                <a:lnTo>
                  <a:pt x="2943491" y="3916929"/>
                </a:lnTo>
                <a:lnTo>
                  <a:pt x="2942589" y="3916929"/>
                </a:lnTo>
                <a:lnTo>
                  <a:pt x="2942589" y="3912289"/>
                </a:lnTo>
                <a:lnTo>
                  <a:pt x="2943573" y="3912289"/>
                </a:lnTo>
                <a:lnTo>
                  <a:pt x="2943565" y="3903457"/>
                </a:lnTo>
                <a:lnTo>
                  <a:pt x="2942700" y="3903457"/>
                </a:lnTo>
                <a:lnTo>
                  <a:pt x="2942701" y="3901137"/>
                </a:lnTo>
                <a:lnTo>
                  <a:pt x="2943874" y="3901137"/>
                </a:lnTo>
                <a:lnTo>
                  <a:pt x="2943883" y="3901074"/>
                </a:lnTo>
                <a:lnTo>
                  <a:pt x="2943910" y="3891167"/>
                </a:lnTo>
                <a:lnTo>
                  <a:pt x="2944229" y="3888869"/>
                </a:lnTo>
                <a:lnTo>
                  <a:pt x="2942352" y="3879059"/>
                </a:lnTo>
                <a:lnTo>
                  <a:pt x="2942672" y="3876760"/>
                </a:lnTo>
                <a:lnTo>
                  <a:pt x="2942611" y="3866843"/>
                </a:lnTo>
                <a:lnTo>
                  <a:pt x="2942931" y="3864546"/>
                </a:lnTo>
                <a:lnTo>
                  <a:pt x="2942868" y="3854626"/>
                </a:lnTo>
                <a:lnTo>
                  <a:pt x="2942895" y="3854436"/>
                </a:lnTo>
                <a:lnTo>
                  <a:pt x="2942634" y="3854436"/>
                </a:lnTo>
                <a:lnTo>
                  <a:pt x="2942634" y="3852115"/>
                </a:lnTo>
                <a:lnTo>
                  <a:pt x="2943188" y="3852115"/>
                </a:lnTo>
                <a:lnTo>
                  <a:pt x="2943138" y="3842322"/>
                </a:lnTo>
                <a:lnTo>
                  <a:pt x="2943445" y="3840113"/>
                </a:lnTo>
                <a:lnTo>
                  <a:pt x="2943484" y="3830118"/>
                </a:lnTo>
                <a:lnTo>
                  <a:pt x="2943516" y="3829889"/>
                </a:lnTo>
                <a:lnTo>
                  <a:pt x="2942622" y="3829889"/>
                </a:lnTo>
                <a:lnTo>
                  <a:pt x="2942620" y="3827568"/>
                </a:lnTo>
                <a:lnTo>
                  <a:pt x="2943795" y="3827568"/>
                </a:lnTo>
                <a:lnTo>
                  <a:pt x="2943831" y="3817914"/>
                </a:lnTo>
                <a:lnTo>
                  <a:pt x="2944138" y="3815705"/>
                </a:lnTo>
                <a:lnTo>
                  <a:pt x="2944177" y="3805710"/>
                </a:lnTo>
                <a:lnTo>
                  <a:pt x="2944224" y="3805367"/>
                </a:lnTo>
                <a:lnTo>
                  <a:pt x="2942600" y="3805367"/>
                </a:lnTo>
                <a:lnTo>
                  <a:pt x="2942600" y="3803046"/>
                </a:lnTo>
                <a:lnTo>
                  <a:pt x="2944485" y="3803046"/>
                </a:lnTo>
                <a:lnTo>
                  <a:pt x="2944477" y="3794490"/>
                </a:lnTo>
                <a:lnTo>
                  <a:pt x="2944479" y="3794327"/>
                </a:lnTo>
                <a:lnTo>
                  <a:pt x="2942641" y="3794327"/>
                </a:lnTo>
                <a:lnTo>
                  <a:pt x="2942641" y="3789687"/>
                </a:lnTo>
                <a:lnTo>
                  <a:pt x="2944488" y="3789687"/>
                </a:lnTo>
                <a:lnTo>
                  <a:pt x="2944567" y="3780900"/>
                </a:lnTo>
                <a:lnTo>
                  <a:pt x="2944575" y="3780844"/>
                </a:lnTo>
                <a:lnTo>
                  <a:pt x="2942667" y="3780845"/>
                </a:lnTo>
                <a:lnTo>
                  <a:pt x="2942667" y="3778524"/>
                </a:lnTo>
                <a:lnTo>
                  <a:pt x="2944889" y="3778524"/>
                </a:lnTo>
                <a:lnTo>
                  <a:pt x="2944913" y="3768696"/>
                </a:lnTo>
                <a:lnTo>
                  <a:pt x="2944928" y="3768590"/>
                </a:lnTo>
                <a:lnTo>
                  <a:pt x="2942698" y="3768590"/>
                </a:lnTo>
                <a:lnTo>
                  <a:pt x="2942698" y="3766269"/>
                </a:lnTo>
                <a:lnTo>
                  <a:pt x="2945234" y="3766269"/>
                </a:lnTo>
                <a:lnTo>
                  <a:pt x="2945260" y="3756492"/>
                </a:lnTo>
                <a:lnTo>
                  <a:pt x="2945580" y="3754193"/>
                </a:lnTo>
                <a:lnTo>
                  <a:pt x="2945517" y="3744275"/>
                </a:lnTo>
                <a:lnTo>
                  <a:pt x="2945534" y="3744155"/>
                </a:lnTo>
                <a:lnTo>
                  <a:pt x="2942667" y="3744156"/>
                </a:lnTo>
                <a:lnTo>
                  <a:pt x="2942665" y="3741834"/>
                </a:lnTo>
                <a:lnTo>
                  <a:pt x="2945836" y="3741834"/>
                </a:lnTo>
                <a:lnTo>
                  <a:pt x="2945789" y="3731970"/>
                </a:lnTo>
                <a:lnTo>
                  <a:pt x="2945809" y="3731833"/>
                </a:lnTo>
                <a:lnTo>
                  <a:pt x="2942689" y="3731833"/>
                </a:lnTo>
                <a:lnTo>
                  <a:pt x="2942689" y="3729514"/>
                </a:lnTo>
                <a:lnTo>
                  <a:pt x="2946099" y="3729514"/>
                </a:lnTo>
                <a:lnTo>
                  <a:pt x="2946135" y="3719767"/>
                </a:lnTo>
                <a:lnTo>
                  <a:pt x="2946443" y="3717557"/>
                </a:lnTo>
                <a:lnTo>
                  <a:pt x="2946482" y="3707562"/>
                </a:lnTo>
                <a:lnTo>
                  <a:pt x="2946789" y="3705353"/>
                </a:lnTo>
                <a:lnTo>
                  <a:pt x="2946828" y="3695360"/>
                </a:lnTo>
                <a:lnTo>
                  <a:pt x="2947136" y="3693149"/>
                </a:lnTo>
                <a:lnTo>
                  <a:pt x="2947085" y="3683142"/>
                </a:lnTo>
                <a:lnTo>
                  <a:pt x="2947393" y="3680933"/>
                </a:lnTo>
                <a:lnTo>
                  <a:pt x="2947386" y="3671923"/>
                </a:lnTo>
                <a:lnTo>
                  <a:pt x="2947387" y="3671725"/>
                </a:lnTo>
                <a:lnTo>
                  <a:pt x="2942696" y="3671725"/>
                </a:lnTo>
                <a:lnTo>
                  <a:pt x="2942697" y="3667085"/>
                </a:lnTo>
                <a:lnTo>
                  <a:pt x="2947394" y="3667085"/>
                </a:lnTo>
                <a:lnTo>
                  <a:pt x="2947387" y="3658321"/>
                </a:lnTo>
                <a:lnTo>
                  <a:pt x="2947707" y="3656022"/>
                </a:lnTo>
                <a:lnTo>
                  <a:pt x="2947733" y="3646116"/>
                </a:lnTo>
                <a:lnTo>
                  <a:pt x="2948053" y="3643818"/>
                </a:lnTo>
                <a:lnTo>
                  <a:pt x="2948080" y="3633913"/>
                </a:lnTo>
                <a:lnTo>
                  <a:pt x="2948107" y="3633720"/>
                </a:lnTo>
                <a:lnTo>
                  <a:pt x="2942607" y="3633720"/>
                </a:lnTo>
                <a:lnTo>
                  <a:pt x="2942607" y="3631399"/>
                </a:lnTo>
                <a:lnTo>
                  <a:pt x="2948400" y="3631399"/>
                </a:lnTo>
                <a:lnTo>
                  <a:pt x="2948426" y="3621708"/>
                </a:lnTo>
                <a:lnTo>
                  <a:pt x="2948746" y="3619410"/>
                </a:lnTo>
                <a:lnTo>
                  <a:pt x="2948772" y="3609505"/>
                </a:lnTo>
                <a:lnTo>
                  <a:pt x="2948812" y="3609221"/>
                </a:lnTo>
                <a:lnTo>
                  <a:pt x="2942564" y="3609221"/>
                </a:lnTo>
                <a:lnTo>
                  <a:pt x="2942565" y="3606900"/>
                </a:lnTo>
                <a:lnTo>
                  <a:pt x="2949094" y="3606900"/>
                </a:lnTo>
                <a:lnTo>
                  <a:pt x="2949122" y="3597300"/>
                </a:lnTo>
                <a:lnTo>
                  <a:pt x="2949159" y="3597031"/>
                </a:lnTo>
                <a:lnTo>
                  <a:pt x="2942695" y="3597031"/>
                </a:lnTo>
                <a:lnTo>
                  <a:pt x="2942695" y="3594710"/>
                </a:lnTo>
                <a:lnTo>
                  <a:pt x="2949441" y="3594710"/>
                </a:lnTo>
                <a:lnTo>
                  <a:pt x="2949468" y="3585097"/>
                </a:lnTo>
                <a:lnTo>
                  <a:pt x="2949787" y="3582799"/>
                </a:lnTo>
                <a:lnTo>
                  <a:pt x="2949827" y="3572804"/>
                </a:lnTo>
                <a:lnTo>
                  <a:pt x="2949868" y="3572507"/>
                </a:lnTo>
                <a:lnTo>
                  <a:pt x="2942674" y="3572506"/>
                </a:lnTo>
                <a:lnTo>
                  <a:pt x="2942674" y="3570186"/>
                </a:lnTo>
                <a:lnTo>
                  <a:pt x="2950132" y="3570187"/>
                </a:lnTo>
                <a:lnTo>
                  <a:pt x="2950084" y="3560588"/>
                </a:lnTo>
                <a:lnTo>
                  <a:pt x="2950391" y="3558379"/>
                </a:lnTo>
                <a:lnTo>
                  <a:pt x="2950386" y="3552173"/>
                </a:lnTo>
                <a:lnTo>
                  <a:pt x="2950102" y="3552174"/>
                </a:lnTo>
                <a:lnTo>
                  <a:pt x="2950096" y="3549854"/>
                </a:lnTo>
                <a:lnTo>
                  <a:pt x="2950384" y="3549853"/>
                </a:lnTo>
                <a:lnTo>
                  <a:pt x="2950384" y="3549369"/>
                </a:lnTo>
                <a:lnTo>
                  <a:pt x="2950384" y="3549112"/>
                </a:lnTo>
                <a:lnTo>
                  <a:pt x="2942662" y="3549112"/>
                </a:lnTo>
                <a:lnTo>
                  <a:pt x="2942660" y="3544472"/>
                </a:lnTo>
                <a:lnTo>
                  <a:pt x="2950394" y="3544472"/>
                </a:lnTo>
                <a:lnTo>
                  <a:pt x="2950385" y="3535765"/>
                </a:lnTo>
                <a:lnTo>
                  <a:pt x="2950404" y="3535629"/>
                </a:lnTo>
                <a:lnTo>
                  <a:pt x="2942597" y="3535629"/>
                </a:lnTo>
                <a:lnTo>
                  <a:pt x="2942598" y="3533308"/>
                </a:lnTo>
                <a:lnTo>
                  <a:pt x="2950695" y="3533308"/>
                </a:lnTo>
                <a:lnTo>
                  <a:pt x="2950732" y="3523561"/>
                </a:lnTo>
                <a:lnTo>
                  <a:pt x="2950758" y="3523373"/>
                </a:lnTo>
                <a:lnTo>
                  <a:pt x="2942631" y="3523374"/>
                </a:lnTo>
                <a:lnTo>
                  <a:pt x="2942629" y="3521053"/>
                </a:lnTo>
                <a:lnTo>
                  <a:pt x="2951040" y="3521052"/>
                </a:lnTo>
                <a:lnTo>
                  <a:pt x="2951078" y="3511357"/>
                </a:lnTo>
                <a:lnTo>
                  <a:pt x="2951111" y="3511118"/>
                </a:lnTo>
                <a:lnTo>
                  <a:pt x="2942665" y="3511119"/>
                </a:lnTo>
                <a:lnTo>
                  <a:pt x="2942666" y="3508798"/>
                </a:lnTo>
                <a:lnTo>
                  <a:pt x="2951387" y="3508797"/>
                </a:lnTo>
                <a:lnTo>
                  <a:pt x="2951424" y="3499153"/>
                </a:lnTo>
                <a:lnTo>
                  <a:pt x="2951466" y="3498851"/>
                </a:lnTo>
                <a:lnTo>
                  <a:pt x="2942607" y="3498851"/>
                </a:lnTo>
                <a:lnTo>
                  <a:pt x="2942607" y="3496531"/>
                </a:lnTo>
                <a:lnTo>
                  <a:pt x="2951742" y="3496531"/>
                </a:lnTo>
                <a:lnTo>
                  <a:pt x="2951682" y="3486937"/>
                </a:lnTo>
                <a:lnTo>
                  <a:pt x="2951726" y="3486618"/>
                </a:lnTo>
                <a:lnTo>
                  <a:pt x="2942620" y="3486618"/>
                </a:lnTo>
                <a:lnTo>
                  <a:pt x="2942621" y="3484298"/>
                </a:lnTo>
                <a:lnTo>
                  <a:pt x="2951999" y="3484298"/>
                </a:lnTo>
                <a:lnTo>
                  <a:pt x="2951942" y="3474721"/>
                </a:lnTo>
                <a:lnTo>
                  <a:pt x="2951984" y="3474417"/>
                </a:lnTo>
                <a:lnTo>
                  <a:pt x="2942573" y="3474417"/>
                </a:lnTo>
                <a:lnTo>
                  <a:pt x="2942574" y="3472096"/>
                </a:lnTo>
                <a:lnTo>
                  <a:pt x="2952263" y="3472096"/>
                </a:lnTo>
                <a:lnTo>
                  <a:pt x="2952288" y="3462517"/>
                </a:lnTo>
                <a:lnTo>
                  <a:pt x="2952337" y="3462161"/>
                </a:lnTo>
                <a:lnTo>
                  <a:pt x="2942607" y="3462161"/>
                </a:lnTo>
                <a:lnTo>
                  <a:pt x="2942607" y="3459841"/>
                </a:lnTo>
                <a:lnTo>
                  <a:pt x="2952607" y="3459840"/>
                </a:lnTo>
                <a:lnTo>
                  <a:pt x="2952634" y="3450313"/>
                </a:lnTo>
                <a:lnTo>
                  <a:pt x="2952692" y="3449894"/>
                </a:lnTo>
                <a:lnTo>
                  <a:pt x="2942640" y="3449894"/>
                </a:lnTo>
                <a:lnTo>
                  <a:pt x="2942640" y="3447573"/>
                </a:lnTo>
                <a:lnTo>
                  <a:pt x="2952508" y="3447573"/>
                </a:lnTo>
                <a:lnTo>
                  <a:pt x="2942506" y="3437643"/>
                </a:lnTo>
                <a:lnTo>
                  <a:pt x="2942813" y="3435434"/>
                </a:lnTo>
                <a:lnTo>
                  <a:pt x="2942892" y="3426436"/>
                </a:lnTo>
                <a:lnTo>
                  <a:pt x="2942904" y="3421843"/>
                </a:lnTo>
                <a:lnTo>
                  <a:pt x="2942894" y="3412833"/>
                </a:lnTo>
                <a:lnTo>
                  <a:pt x="2943201" y="3410623"/>
                </a:lnTo>
                <a:lnTo>
                  <a:pt x="2943240" y="3400629"/>
                </a:lnTo>
                <a:lnTo>
                  <a:pt x="2943548" y="3398419"/>
                </a:lnTo>
                <a:lnTo>
                  <a:pt x="2943590" y="3388505"/>
                </a:lnTo>
                <a:lnTo>
                  <a:pt x="2942628" y="3388505"/>
                </a:lnTo>
                <a:lnTo>
                  <a:pt x="2942629" y="3386184"/>
                </a:lnTo>
                <a:lnTo>
                  <a:pt x="2943898" y="3386184"/>
                </a:lnTo>
                <a:lnTo>
                  <a:pt x="2943935" y="3376249"/>
                </a:lnTo>
                <a:lnTo>
                  <a:pt x="2942663" y="3376249"/>
                </a:lnTo>
                <a:lnTo>
                  <a:pt x="2942663" y="3373929"/>
                </a:lnTo>
                <a:lnTo>
                  <a:pt x="2944255" y="3373929"/>
                </a:lnTo>
                <a:lnTo>
                  <a:pt x="2944255" y="3373923"/>
                </a:lnTo>
                <a:lnTo>
                  <a:pt x="2944194" y="3364106"/>
                </a:lnTo>
                <a:lnTo>
                  <a:pt x="2942678" y="3364106"/>
                </a:lnTo>
                <a:lnTo>
                  <a:pt x="2942675" y="3361786"/>
                </a:lnTo>
                <a:lnTo>
                  <a:pt x="2944502" y="3361786"/>
                </a:lnTo>
                <a:lnTo>
                  <a:pt x="2944513" y="3361707"/>
                </a:lnTo>
                <a:lnTo>
                  <a:pt x="2944449" y="3351814"/>
                </a:lnTo>
                <a:lnTo>
                  <a:pt x="2942629" y="3351814"/>
                </a:lnTo>
                <a:lnTo>
                  <a:pt x="2942629" y="3349494"/>
                </a:lnTo>
                <a:lnTo>
                  <a:pt x="2944769" y="3349494"/>
                </a:lnTo>
                <a:lnTo>
                  <a:pt x="2944770" y="3349490"/>
                </a:lnTo>
                <a:lnTo>
                  <a:pt x="2944796" y="3339584"/>
                </a:lnTo>
                <a:lnTo>
                  <a:pt x="2944801" y="3339548"/>
                </a:lnTo>
                <a:lnTo>
                  <a:pt x="2942573" y="3339548"/>
                </a:lnTo>
                <a:lnTo>
                  <a:pt x="2942574" y="3337228"/>
                </a:lnTo>
                <a:lnTo>
                  <a:pt x="2945115" y="3337227"/>
                </a:lnTo>
                <a:lnTo>
                  <a:pt x="2945143" y="3327381"/>
                </a:lnTo>
                <a:lnTo>
                  <a:pt x="2945155" y="3327292"/>
                </a:lnTo>
                <a:lnTo>
                  <a:pt x="2942608" y="3327292"/>
                </a:lnTo>
                <a:lnTo>
                  <a:pt x="2942608" y="3324972"/>
                </a:lnTo>
                <a:lnTo>
                  <a:pt x="2945463" y="3324972"/>
                </a:lnTo>
                <a:lnTo>
                  <a:pt x="2945492" y="3315177"/>
                </a:lnTo>
                <a:lnTo>
                  <a:pt x="2945511" y="3315038"/>
                </a:lnTo>
                <a:lnTo>
                  <a:pt x="2942641" y="3315038"/>
                </a:lnTo>
                <a:lnTo>
                  <a:pt x="2942642" y="3312717"/>
                </a:lnTo>
                <a:lnTo>
                  <a:pt x="2945811" y="3312717"/>
                </a:lnTo>
                <a:lnTo>
                  <a:pt x="2945803" y="3303986"/>
                </a:lnTo>
                <a:lnTo>
                  <a:pt x="2942596" y="3303986"/>
                </a:lnTo>
                <a:lnTo>
                  <a:pt x="2942593" y="3299345"/>
                </a:lnTo>
                <a:lnTo>
                  <a:pt x="2945797" y="3299345"/>
                </a:lnTo>
                <a:lnTo>
                  <a:pt x="2945880" y="3290515"/>
                </a:lnTo>
                <a:lnTo>
                  <a:pt x="2942708" y="3290515"/>
                </a:lnTo>
                <a:lnTo>
                  <a:pt x="2942708" y="3288194"/>
                </a:lnTo>
                <a:lnTo>
                  <a:pt x="2946182" y="3288194"/>
                </a:lnTo>
                <a:lnTo>
                  <a:pt x="2946187" y="3288157"/>
                </a:lnTo>
                <a:lnTo>
                  <a:pt x="2946226" y="3278246"/>
                </a:lnTo>
                <a:lnTo>
                  <a:pt x="2942653" y="3278247"/>
                </a:lnTo>
                <a:lnTo>
                  <a:pt x="2942653" y="3275927"/>
                </a:lnTo>
                <a:lnTo>
                  <a:pt x="2946534" y="3275927"/>
                </a:lnTo>
                <a:lnTo>
                  <a:pt x="2946573" y="3265958"/>
                </a:lnTo>
                <a:lnTo>
                  <a:pt x="2946880" y="3263749"/>
                </a:lnTo>
                <a:lnTo>
                  <a:pt x="2946919" y="3253755"/>
                </a:lnTo>
                <a:lnTo>
                  <a:pt x="2946935" y="3253636"/>
                </a:lnTo>
                <a:lnTo>
                  <a:pt x="2942629" y="3253636"/>
                </a:lnTo>
                <a:lnTo>
                  <a:pt x="2942629" y="3251315"/>
                </a:lnTo>
                <a:lnTo>
                  <a:pt x="2947226" y="3251315"/>
                </a:lnTo>
                <a:lnTo>
                  <a:pt x="2947179" y="3241538"/>
                </a:lnTo>
                <a:lnTo>
                  <a:pt x="2947185" y="3241493"/>
                </a:lnTo>
                <a:lnTo>
                  <a:pt x="2942641" y="3241493"/>
                </a:lnTo>
                <a:lnTo>
                  <a:pt x="2942642" y="3239172"/>
                </a:lnTo>
                <a:lnTo>
                  <a:pt x="2947485" y="3239172"/>
                </a:lnTo>
                <a:lnTo>
                  <a:pt x="2947436" y="3229322"/>
                </a:lnTo>
                <a:lnTo>
                  <a:pt x="2947743" y="3227113"/>
                </a:lnTo>
                <a:lnTo>
                  <a:pt x="2947693" y="3217106"/>
                </a:lnTo>
                <a:lnTo>
                  <a:pt x="2947716" y="3216945"/>
                </a:lnTo>
                <a:lnTo>
                  <a:pt x="2942626" y="3216945"/>
                </a:lnTo>
                <a:lnTo>
                  <a:pt x="2942626" y="3214625"/>
                </a:lnTo>
                <a:lnTo>
                  <a:pt x="2948012" y="3214625"/>
                </a:lnTo>
                <a:lnTo>
                  <a:pt x="2947953" y="3204890"/>
                </a:lnTo>
                <a:lnTo>
                  <a:pt x="2947981" y="3204691"/>
                </a:lnTo>
                <a:lnTo>
                  <a:pt x="2942660" y="3204691"/>
                </a:lnTo>
                <a:lnTo>
                  <a:pt x="2942660" y="3202370"/>
                </a:lnTo>
                <a:lnTo>
                  <a:pt x="2948272" y="3202370"/>
                </a:lnTo>
                <a:lnTo>
                  <a:pt x="2948210" y="3192673"/>
                </a:lnTo>
                <a:lnTo>
                  <a:pt x="2948530" y="3190375"/>
                </a:lnTo>
                <a:lnTo>
                  <a:pt x="2948523" y="3181384"/>
                </a:lnTo>
                <a:lnTo>
                  <a:pt x="2942648" y="3181384"/>
                </a:lnTo>
                <a:lnTo>
                  <a:pt x="2942649" y="3176744"/>
                </a:lnTo>
                <a:lnTo>
                  <a:pt x="2948544" y="3176744"/>
                </a:lnTo>
                <a:lnTo>
                  <a:pt x="2948544" y="3176684"/>
                </a:lnTo>
                <a:lnTo>
                  <a:pt x="2948537" y="3167901"/>
                </a:lnTo>
                <a:lnTo>
                  <a:pt x="2942583" y="3167901"/>
                </a:lnTo>
                <a:lnTo>
                  <a:pt x="2942584" y="3165581"/>
                </a:lnTo>
                <a:lnTo>
                  <a:pt x="2948828" y="3165581"/>
                </a:lnTo>
                <a:lnTo>
                  <a:pt x="2948856" y="3165376"/>
                </a:lnTo>
                <a:lnTo>
                  <a:pt x="2948794" y="3155457"/>
                </a:lnTo>
                <a:lnTo>
                  <a:pt x="2949113" y="3153160"/>
                </a:lnTo>
                <a:lnTo>
                  <a:pt x="2949151" y="3143390"/>
                </a:lnTo>
                <a:lnTo>
                  <a:pt x="2942651" y="3143390"/>
                </a:lnTo>
                <a:lnTo>
                  <a:pt x="2942651" y="3141070"/>
                </a:lnTo>
                <a:lnTo>
                  <a:pt x="2949444" y="3141070"/>
                </a:lnTo>
                <a:lnTo>
                  <a:pt x="2949460" y="3140956"/>
                </a:lnTo>
                <a:lnTo>
                  <a:pt x="2949498" y="3131033"/>
                </a:lnTo>
                <a:lnTo>
                  <a:pt x="2942685" y="3131033"/>
                </a:lnTo>
                <a:lnTo>
                  <a:pt x="2942685" y="3128713"/>
                </a:lnTo>
                <a:lnTo>
                  <a:pt x="2949806" y="3128713"/>
                </a:lnTo>
                <a:lnTo>
                  <a:pt x="2949844" y="3118891"/>
                </a:lnTo>
                <a:lnTo>
                  <a:pt x="2942700" y="3118891"/>
                </a:lnTo>
                <a:lnTo>
                  <a:pt x="2942700" y="3116571"/>
                </a:lnTo>
                <a:lnTo>
                  <a:pt x="2950149" y="3116571"/>
                </a:lnTo>
                <a:lnTo>
                  <a:pt x="2950152" y="3116548"/>
                </a:lnTo>
                <a:lnTo>
                  <a:pt x="2950191" y="3106599"/>
                </a:lnTo>
                <a:lnTo>
                  <a:pt x="2942651" y="3106599"/>
                </a:lnTo>
                <a:lnTo>
                  <a:pt x="2942651" y="3104279"/>
                </a:lnTo>
                <a:lnTo>
                  <a:pt x="2950508" y="3104279"/>
                </a:lnTo>
                <a:lnTo>
                  <a:pt x="2950511" y="3104256"/>
                </a:lnTo>
                <a:lnTo>
                  <a:pt x="2950538" y="3094349"/>
                </a:lnTo>
                <a:lnTo>
                  <a:pt x="2950857" y="3092052"/>
                </a:lnTo>
                <a:lnTo>
                  <a:pt x="2950874" y="3086579"/>
                </a:lnTo>
                <a:lnTo>
                  <a:pt x="2949135" y="3086583"/>
                </a:lnTo>
                <a:lnTo>
                  <a:pt x="2949130" y="3084262"/>
                </a:lnTo>
                <a:lnTo>
                  <a:pt x="2950880" y="3084259"/>
                </a:lnTo>
                <a:lnTo>
                  <a:pt x="2950887" y="3082146"/>
                </a:lnTo>
                <a:lnTo>
                  <a:pt x="2950896" y="3082076"/>
                </a:lnTo>
                <a:lnTo>
                  <a:pt x="2942630" y="3082076"/>
                </a:lnTo>
                <a:lnTo>
                  <a:pt x="2942630" y="3079756"/>
                </a:lnTo>
                <a:lnTo>
                  <a:pt x="2951208" y="3079756"/>
                </a:lnTo>
                <a:lnTo>
                  <a:pt x="2951233" y="3069942"/>
                </a:lnTo>
                <a:lnTo>
                  <a:pt x="2951250" y="3069823"/>
                </a:lnTo>
                <a:lnTo>
                  <a:pt x="2942663" y="3069823"/>
                </a:lnTo>
                <a:lnTo>
                  <a:pt x="2942664" y="3067502"/>
                </a:lnTo>
                <a:lnTo>
                  <a:pt x="2951552" y="3067502"/>
                </a:lnTo>
                <a:lnTo>
                  <a:pt x="2951543" y="3058695"/>
                </a:lnTo>
                <a:lnTo>
                  <a:pt x="2942716" y="3058695"/>
                </a:lnTo>
                <a:lnTo>
                  <a:pt x="2942716" y="3054055"/>
                </a:lnTo>
                <a:lnTo>
                  <a:pt x="2951541" y="3054055"/>
                </a:lnTo>
                <a:lnTo>
                  <a:pt x="2951533" y="3045300"/>
                </a:lnTo>
                <a:lnTo>
                  <a:pt x="2942642" y="3045300"/>
                </a:lnTo>
                <a:lnTo>
                  <a:pt x="2942642" y="3042979"/>
                </a:lnTo>
                <a:lnTo>
                  <a:pt x="2951830" y="3042979"/>
                </a:lnTo>
                <a:lnTo>
                  <a:pt x="2951852" y="3042821"/>
                </a:lnTo>
                <a:lnTo>
                  <a:pt x="2951878" y="3033044"/>
                </a:lnTo>
                <a:lnTo>
                  <a:pt x="2942673" y="3033044"/>
                </a:lnTo>
                <a:lnTo>
                  <a:pt x="2942673" y="3030724"/>
                </a:lnTo>
                <a:lnTo>
                  <a:pt x="2952183" y="3030723"/>
                </a:lnTo>
                <a:lnTo>
                  <a:pt x="2952198" y="3030617"/>
                </a:lnTo>
                <a:lnTo>
                  <a:pt x="2952239" y="3020778"/>
                </a:lnTo>
                <a:lnTo>
                  <a:pt x="2942617" y="3020778"/>
                </a:lnTo>
                <a:lnTo>
                  <a:pt x="2942618" y="3018457"/>
                </a:lnTo>
                <a:lnTo>
                  <a:pt x="2952541" y="3018457"/>
                </a:lnTo>
                <a:lnTo>
                  <a:pt x="2952547" y="3018414"/>
                </a:lnTo>
                <a:lnTo>
                  <a:pt x="2952587" y="3008522"/>
                </a:lnTo>
                <a:lnTo>
                  <a:pt x="2942651" y="3008522"/>
                </a:lnTo>
                <a:lnTo>
                  <a:pt x="2942651" y="3006202"/>
                </a:lnTo>
                <a:lnTo>
                  <a:pt x="2952894" y="3006202"/>
                </a:lnTo>
                <a:lnTo>
                  <a:pt x="2952932" y="2996279"/>
                </a:lnTo>
                <a:lnTo>
                  <a:pt x="2942575" y="2996279"/>
                </a:lnTo>
                <a:lnTo>
                  <a:pt x="2942575" y="2993958"/>
                </a:lnTo>
                <a:lnTo>
                  <a:pt x="2953241" y="2993958"/>
                </a:lnTo>
                <a:lnTo>
                  <a:pt x="2953279" y="2984011"/>
                </a:lnTo>
                <a:lnTo>
                  <a:pt x="2953281" y="2983998"/>
                </a:lnTo>
                <a:lnTo>
                  <a:pt x="2942618" y="2983998"/>
                </a:lnTo>
                <a:lnTo>
                  <a:pt x="2942619" y="2981677"/>
                </a:lnTo>
                <a:lnTo>
                  <a:pt x="2953586" y="2981677"/>
                </a:lnTo>
                <a:lnTo>
                  <a:pt x="2953625" y="2971807"/>
                </a:lnTo>
                <a:lnTo>
                  <a:pt x="2953636" y="2971730"/>
                </a:lnTo>
                <a:lnTo>
                  <a:pt x="2942651" y="2971730"/>
                </a:lnTo>
                <a:lnTo>
                  <a:pt x="2942651" y="2969410"/>
                </a:lnTo>
                <a:lnTo>
                  <a:pt x="2953932" y="2969409"/>
                </a:lnTo>
                <a:lnTo>
                  <a:pt x="2953971" y="2959603"/>
                </a:lnTo>
                <a:lnTo>
                  <a:pt x="2953989" y="2959476"/>
                </a:lnTo>
                <a:lnTo>
                  <a:pt x="2942685" y="2959476"/>
                </a:lnTo>
                <a:lnTo>
                  <a:pt x="2942685" y="2957156"/>
                </a:lnTo>
                <a:lnTo>
                  <a:pt x="2954279" y="2957155"/>
                </a:lnTo>
                <a:lnTo>
                  <a:pt x="2954318" y="2947399"/>
                </a:lnTo>
                <a:lnTo>
                  <a:pt x="2954343" y="2947220"/>
                </a:lnTo>
                <a:lnTo>
                  <a:pt x="2942719" y="2947220"/>
                </a:lnTo>
                <a:lnTo>
                  <a:pt x="2942716" y="2944900"/>
                </a:lnTo>
                <a:lnTo>
                  <a:pt x="2954624" y="2944900"/>
                </a:lnTo>
                <a:lnTo>
                  <a:pt x="2954618" y="2936180"/>
                </a:lnTo>
                <a:lnTo>
                  <a:pt x="2954617" y="2936080"/>
                </a:lnTo>
                <a:lnTo>
                  <a:pt x="2942594" y="2936080"/>
                </a:lnTo>
                <a:lnTo>
                  <a:pt x="2942595" y="2931440"/>
                </a:lnTo>
                <a:lnTo>
                  <a:pt x="2954627" y="2931440"/>
                </a:lnTo>
                <a:lnTo>
                  <a:pt x="2954620" y="2922697"/>
                </a:lnTo>
                <a:lnTo>
                  <a:pt x="2942697" y="2922698"/>
                </a:lnTo>
                <a:lnTo>
                  <a:pt x="2942698" y="2920377"/>
                </a:lnTo>
                <a:lnTo>
                  <a:pt x="2954926" y="2920377"/>
                </a:lnTo>
                <a:lnTo>
                  <a:pt x="2954939" y="2920279"/>
                </a:lnTo>
                <a:lnTo>
                  <a:pt x="2954879" y="2910431"/>
                </a:lnTo>
                <a:lnTo>
                  <a:pt x="2942639" y="2910431"/>
                </a:lnTo>
                <a:lnTo>
                  <a:pt x="2942639" y="2908110"/>
                </a:lnTo>
                <a:lnTo>
                  <a:pt x="2955189" y="2908110"/>
                </a:lnTo>
                <a:lnTo>
                  <a:pt x="2955196" y="2908062"/>
                </a:lnTo>
                <a:lnTo>
                  <a:pt x="2955223" y="2898175"/>
                </a:lnTo>
                <a:lnTo>
                  <a:pt x="2942673" y="2898175"/>
                </a:lnTo>
                <a:lnTo>
                  <a:pt x="2942673" y="2895855"/>
                </a:lnTo>
                <a:lnTo>
                  <a:pt x="2955338" y="2895855"/>
                </a:lnTo>
                <a:lnTo>
                  <a:pt x="2955360" y="2887455"/>
                </a:lnTo>
                <a:lnTo>
                  <a:pt x="2955575" y="2885909"/>
                </a:lnTo>
                <a:lnTo>
                  <a:pt x="2942620" y="2885909"/>
                </a:lnTo>
                <a:lnTo>
                  <a:pt x="2942621" y="2883588"/>
                </a:lnTo>
                <a:lnTo>
                  <a:pt x="2955669" y="2883587"/>
                </a:lnTo>
                <a:lnTo>
                  <a:pt x="2955620" y="2875239"/>
                </a:lnTo>
                <a:lnTo>
                  <a:pt x="2955837" y="2873677"/>
                </a:lnTo>
                <a:lnTo>
                  <a:pt x="2942631" y="2873677"/>
                </a:lnTo>
                <a:lnTo>
                  <a:pt x="2942631" y="2871356"/>
                </a:lnTo>
                <a:lnTo>
                  <a:pt x="2955929" y="2871356"/>
                </a:lnTo>
                <a:lnTo>
                  <a:pt x="2955877" y="2863022"/>
                </a:lnTo>
                <a:lnTo>
                  <a:pt x="2956105" y="2861385"/>
                </a:lnTo>
                <a:lnTo>
                  <a:pt x="2942596" y="2861386"/>
                </a:lnTo>
                <a:lnTo>
                  <a:pt x="2942596" y="2859065"/>
                </a:lnTo>
                <a:lnTo>
                  <a:pt x="2956202" y="2859064"/>
                </a:lnTo>
                <a:lnTo>
                  <a:pt x="2956236" y="2850730"/>
                </a:lnTo>
                <a:lnTo>
                  <a:pt x="2956446" y="2849219"/>
                </a:lnTo>
                <a:lnTo>
                  <a:pt x="2942618" y="2849219"/>
                </a:lnTo>
                <a:lnTo>
                  <a:pt x="2942618" y="2846899"/>
                </a:lnTo>
                <a:lnTo>
                  <a:pt x="2956549" y="2846898"/>
                </a:lnTo>
                <a:lnTo>
                  <a:pt x="2956582" y="2838526"/>
                </a:lnTo>
                <a:lnTo>
                  <a:pt x="2956668" y="2837907"/>
                </a:lnTo>
                <a:lnTo>
                  <a:pt x="2956812" y="2836874"/>
                </a:lnTo>
                <a:lnTo>
                  <a:pt x="2942652" y="2836874"/>
                </a:lnTo>
                <a:lnTo>
                  <a:pt x="2942653" y="2834554"/>
                </a:lnTo>
                <a:lnTo>
                  <a:pt x="2956897" y="2834554"/>
                </a:lnTo>
                <a:lnTo>
                  <a:pt x="2956929" y="2826322"/>
                </a:lnTo>
                <a:lnTo>
                  <a:pt x="2957167" y="2824606"/>
                </a:lnTo>
                <a:lnTo>
                  <a:pt x="2942597" y="2824607"/>
                </a:lnTo>
                <a:lnTo>
                  <a:pt x="2942594" y="2822286"/>
                </a:lnTo>
                <a:lnTo>
                  <a:pt x="2957247" y="2822286"/>
                </a:lnTo>
                <a:lnTo>
                  <a:pt x="2957241" y="2815015"/>
                </a:lnTo>
                <a:lnTo>
                  <a:pt x="2957273" y="2813479"/>
                </a:lnTo>
                <a:lnTo>
                  <a:pt x="2942653" y="2813479"/>
                </a:lnTo>
                <a:lnTo>
                  <a:pt x="2942654" y="2808839"/>
                </a:lnTo>
                <a:lnTo>
                  <a:pt x="2957338" y="2808839"/>
                </a:lnTo>
                <a:lnTo>
                  <a:pt x="2957332" y="2801424"/>
                </a:lnTo>
                <a:lnTo>
                  <a:pt x="2957518" y="2800084"/>
                </a:lnTo>
                <a:lnTo>
                  <a:pt x="2942664" y="2800084"/>
                </a:lnTo>
                <a:lnTo>
                  <a:pt x="2942664" y="2797763"/>
                </a:lnTo>
                <a:lnTo>
                  <a:pt x="2957656" y="2797763"/>
                </a:lnTo>
                <a:lnTo>
                  <a:pt x="2957678" y="2789220"/>
                </a:lnTo>
                <a:lnTo>
                  <a:pt x="2957871" y="2787829"/>
                </a:lnTo>
                <a:lnTo>
                  <a:pt x="2942697" y="2787829"/>
                </a:lnTo>
                <a:lnTo>
                  <a:pt x="2942698" y="2785509"/>
                </a:lnTo>
                <a:lnTo>
                  <a:pt x="2958001" y="2785509"/>
                </a:lnTo>
                <a:lnTo>
                  <a:pt x="2958024" y="2777016"/>
                </a:lnTo>
                <a:lnTo>
                  <a:pt x="2958227" y="2775562"/>
                </a:lnTo>
                <a:lnTo>
                  <a:pt x="2942642" y="2775562"/>
                </a:lnTo>
                <a:lnTo>
                  <a:pt x="2942642" y="2773241"/>
                </a:lnTo>
                <a:lnTo>
                  <a:pt x="2958347" y="2773241"/>
                </a:lnTo>
                <a:lnTo>
                  <a:pt x="2958371" y="2764812"/>
                </a:lnTo>
                <a:lnTo>
                  <a:pt x="2958580" y="2763306"/>
                </a:lnTo>
                <a:lnTo>
                  <a:pt x="2942673" y="2763306"/>
                </a:lnTo>
                <a:lnTo>
                  <a:pt x="2942673" y="2760986"/>
                </a:lnTo>
                <a:lnTo>
                  <a:pt x="2958680" y="2760986"/>
                </a:lnTo>
                <a:lnTo>
                  <a:pt x="2958628" y="2752596"/>
                </a:lnTo>
                <a:lnTo>
                  <a:pt x="2958839" y="2751075"/>
                </a:lnTo>
                <a:lnTo>
                  <a:pt x="2942689" y="2751075"/>
                </a:lnTo>
                <a:lnTo>
                  <a:pt x="2942689" y="2748755"/>
                </a:lnTo>
                <a:lnTo>
                  <a:pt x="2958940" y="2748754"/>
                </a:lnTo>
                <a:lnTo>
                  <a:pt x="2958900" y="2740291"/>
                </a:lnTo>
                <a:lnTo>
                  <a:pt x="2959110" y="2738784"/>
                </a:lnTo>
                <a:lnTo>
                  <a:pt x="2942654" y="2738784"/>
                </a:lnTo>
                <a:lnTo>
                  <a:pt x="2942655" y="2736464"/>
                </a:lnTo>
                <a:lnTo>
                  <a:pt x="2959198" y="2736464"/>
                </a:lnTo>
                <a:lnTo>
                  <a:pt x="2959157" y="2728075"/>
                </a:lnTo>
                <a:lnTo>
                  <a:pt x="2959360" y="2726618"/>
                </a:lnTo>
                <a:lnTo>
                  <a:pt x="2942673" y="2726618"/>
                </a:lnTo>
                <a:lnTo>
                  <a:pt x="2942674" y="2724297"/>
                </a:lnTo>
                <a:lnTo>
                  <a:pt x="2959469" y="2724297"/>
                </a:lnTo>
                <a:lnTo>
                  <a:pt x="2959504" y="2715870"/>
                </a:lnTo>
                <a:lnTo>
                  <a:pt x="2959811" y="2713661"/>
                </a:lnTo>
                <a:lnTo>
                  <a:pt x="2959839" y="2706737"/>
                </a:lnTo>
                <a:lnTo>
                  <a:pt x="2948232" y="2706763"/>
                </a:lnTo>
                <a:lnTo>
                  <a:pt x="2948226" y="2704443"/>
                </a:lnTo>
                <a:lnTo>
                  <a:pt x="2959848" y="2704417"/>
                </a:lnTo>
                <a:lnTo>
                  <a:pt x="2959850" y="2703667"/>
                </a:lnTo>
                <a:lnTo>
                  <a:pt x="2960081" y="2702005"/>
                </a:lnTo>
                <a:lnTo>
                  <a:pt x="2942653" y="2702005"/>
                </a:lnTo>
                <a:lnTo>
                  <a:pt x="2942653" y="2699685"/>
                </a:lnTo>
                <a:lnTo>
                  <a:pt x="2960108" y="2699685"/>
                </a:lnTo>
                <a:lnTo>
                  <a:pt x="2960101" y="2692801"/>
                </a:lnTo>
                <a:lnTo>
                  <a:pt x="2960109" y="2688208"/>
                </a:lnTo>
                <a:lnTo>
                  <a:pt x="2960154" y="2683276"/>
                </a:lnTo>
                <a:lnTo>
                  <a:pt x="2948262" y="2683303"/>
                </a:lnTo>
                <a:lnTo>
                  <a:pt x="2948251" y="2678664"/>
                </a:lnTo>
                <a:lnTo>
                  <a:pt x="2960268" y="2678637"/>
                </a:lnTo>
                <a:lnTo>
                  <a:pt x="2960496" y="2677000"/>
                </a:lnTo>
                <a:lnTo>
                  <a:pt x="2960463" y="2669885"/>
                </a:lnTo>
                <a:lnTo>
                  <a:pt x="2948161" y="2669913"/>
                </a:lnTo>
                <a:lnTo>
                  <a:pt x="2948158" y="2667593"/>
                </a:lnTo>
                <a:lnTo>
                  <a:pt x="2960451" y="2667565"/>
                </a:lnTo>
                <a:lnTo>
                  <a:pt x="2960449" y="2666993"/>
                </a:lnTo>
                <a:lnTo>
                  <a:pt x="2960696" y="2665216"/>
                </a:lnTo>
                <a:lnTo>
                  <a:pt x="2942578" y="2665216"/>
                </a:lnTo>
                <a:lnTo>
                  <a:pt x="2942579" y="2662895"/>
                </a:lnTo>
                <a:lnTo>
                  <a:pt x="2960764" y="2662895"/>
                </a:lnTo>
                <a:lnTo>
                  <a:pt x="2960795" y="2654790"/>
                </a:lnTo>
                <a:lnTo>
                  <a:pt x="2961050" y="2652959"/>
                </a:lnTo>
                <a:lnTo>
                  <a:pt x="2942698" y="2652960"/>
                </a:lnTo>
                <a:lnTo>
                  <a:pt x="2942698" y="2650640"/>
                </a:lnTo>
                <a:lnTo>
                  <a:pt x="2961108" y="2650639"/>
                </a:lnTo>
                <a:lnTo>
                  <a:pt x="2961141" y="2642585"/>
                </a:lnTo>
                <a:lnTo>
                  <a:pt x="2961399" y="2640730"/>
                </a:lnTo>
                <a:lnTo>
                  <a:pt x="2961361" y="2633122"/>
                </a:lnTo>
                <a:lnTo>
                  <a:pt x="2948182" y="2633152"/>
                </a:lnTo>
                <a:lnTo>
                  <a:pt x="2948177" y="2630832"/>
                </a:lnTo>
                <a:lnTo>
                  <a:pt x="2961350" y="2630802"/>
                </a:lnTo>
                <a:lnTo>
                  <a:pt x="2961349" y="2630724"/>
                </a:lnTo>
                <a:lnTo>
                  <a:pt x="2961664" y="2628461"/>
                </a:lnTo>
                <a:lnTo>
                  <a:pt x="2942655" y="2628461"/>
                </a:lnTo>
                <a:lnTo>
                  <a:pt x="2942656" y="2626140"/>
                </a:lnTo>
                <a:lnTo>
                  <a:pt x="2961676" y="2626140"/>
                </a:lnTo>
                <a:lnTo>
                  <a:pt x="2961699" y="2618519"/>
                </a:lnTo>
                <a:lnTo>
                  <a:pt x="2962018" y="2616222"/>
                </a:lnTo>
                <a:lnTo>
                  <a:pt x="2962018" y="2616183"/>
                </a:lnTo>
                <a:lnTo>
                  <a:pt x="2942710" y="2616183"/>
                </a:lnTo>
                <a:lnTo>
                  <a:pt x="2942710" y="2613862"/>
                </a:lnTo>
                <a:lnTo>
                  <a:pt x="2962024" y="2613862"/>
                </a:lnTo>
                <a:lnTo>
                  <a:pt x="2962045" y="2606316"/>
                </a:lnTo>
                <a:lnTo>
                  <a:pt x="2962364" y="2604018"/>
                </a:lnTo>
                <a:lnTo>
                  <a:pt x="2962384" y="2596435"/>
                </a:lnTo>
                <a:lnTo>
                  <a:pt x="2948012" y="2596468"/>
                </a:lnTo>
                <a:lnTo>
                  <a:pt x="2948006" y="2594148"/>
                </a:lnTo>
                <a:lnTo>
                  <a:pt x="2962390" y="2594115"/>
                </a:lnTo>
                <a:lnTo>
                  <a:pt x="2962391" y="2594111"/>
                </a:lnTo>
                <a:lnTo>
                  <a:pt x="2962711" y="2591814"/>
                </a:lnTo>
                <a:lnTo>
                  <a:pt x="2962711" y="2591748"/>
                </a:lnTo>
                <a:lnTo>
                  <a:pt x="2942676" y="2591749"/>
                </a:lnTo>
                <a:lnTo>
                  <a:pt x="2942676" y="2589428"/>
                </a:lnTo>
                <a:lnTo>
                  <a:pt x="2962717" y="2589427"/>
                </a:lnTo>
                <a:lnTo>
                  <a:pt x="2962737" y="2581908"/>
                </a:lnTo>
                <a:lnTo>
                  <a:pt x="2963020" y="2579875"/>
                </a:lnTo>
                <a:lnTo>
                  <a:pt x="2963013" y="2571922"/>
                </a:lnTo>
                <a:lnTo>
                  <a:pt x="2947936" y="2571957"/>
                </a:lnTo>
                <a:lnTo>
                  <a:pt x="2947931" y="2569636"/>
                </a:lnTo>
                <a:lnTo>
                  <a:pt x="2963013" y="2569602"/>
                </a:lnTo>
                <a:lnTo>
                  <a:pt x="2963017" y="2568264"/>
                </a:lnTo>
                <a:lnTo>
                  <a:pt x="2942678" y="2568264"/>
                </a:lnTo>
                <a:lnTo>
                  <a:pt x="2942678" y="2563624"/>
                </a:lnTo>
                <a:lnTo>
                  <a:pt x="2963024" y="2563624"/>
                </a:lnTo>
                <a:lnTo>
                  <a:pt x="2963030" y="2559066"/>
                </a:lnTo>
                <a:lnTo>
                  <a:pt x="3164233" y="2559028"/>
                </a:lnTo>
                <a:lnTo>
                  <a:pt x="3214672" y="2196462"/>
                </a:lnTo>
                <a:cubicBezTo>
                  <a:pt x="3215817" y="2188397"/>
                  <a:pt x="3220112" y="2181552"/>
                  <a:pt x="3226138" y="2177005"/>
                </a:cubicBezTo>
                <a:lnTo>
                  <a:pt x="3247906" y="2171314"/>
                </a:lnTo>
                <a:lnTo>
                  <a:pt x="3247995" y="2171291"/>
                </a:lnTo>
                <a:lnTo>
                  <a:pt x="3326991" y="2182281"/>
                </a:lnTo>
                <a:lnTo>
                  <a:pt x="3326992" y="2182281"/>
                </a:lnTo>
                <a:lnTo>
                  <a:pt x="3452755" y="2199777"/>
                </a:lnTo>
                <a:cubicBezTo>
                  <a:pt x="3468929" y="2202027"/>
                  <a:pt x="3480226" y="2216921"/>
                  <a:pt x="3478029" y="2233100"/>
                </a:cubicBezTo>
                <a:lnTo>
                  <a:pt x="3467022" y="2312223"/>
                </a:lnTo>
                <a:lnTo>
                  <a:pt x="3467287" y="2312260"/>
                </a:lnTo>
                <a:lnTo>
                  <a:pt x="3435431" y="2541249"/>
                </a:lnTo>
                <a:lnTo>
                  <a:pt x="3435165" y="2541212"/>
                </a:lnTo>
                <a:lnTo>
                  <a:pt x="3423378" y="2625939"/>
                </a:lnTo>
                <a:cubicBezTo>
                  <a:pt x="3421035" y="2642072"/>
                  <a:pt x="3406121" y="2653313"/>
                  <a:pt x="3389967" y="2651110"/>
                </a:cubicBezTo>
                <a:lnTo>
                  <a:pt x="3389879" y="2651098"/>
                </a:lnTo>
                <a:lnTo>
                  <a:pt x="3264203" y="2633614"/>
                </a:lnTo>
                <a:lnTo>
                  <a:pt x="3264027" y="2633589"/>
                </a:lnTo>
                <a:lnTo>
                  <a:pt x="3231802" y="2629106"/>
                </a:lnTo>
                <a:lnTo>
                  <a:pt x="3225805" y="3126325"/>
                </a:lnTo>
                <a:lnTo>
                  <a:pt x="3317707" y="2884967"/>
                </a:lnTo>
                <a:cubicBezTo>
                  <a:pt x="3379620" y="2742410"/>
                  <a:pt x="3450668" y="2603998"/>
                  <a:pt x="3530397" y="2470596"/>
                </a:cubicBezTo>
                <a:lnTo>
                  <a:pt x="3569047" y="2492557"/>
                </a:lnTo>
                <a:lnTo>
                  <a:pt x="3529816" y="2470245"/>
                </a:lnTo>
                <a:lnTo>
                  <a:pt x="3574011" y="2397709"/>
                </a:lnTo>
                <a:lnTo>
                  <a:pt x="3650296" y="2272513"/>
                </a:lnTo>
                <a:cubicBezTo>
                  <a:pt x="3701798" y="2189345"/>
                  <a:pt x="3748728" y="2117550"/>
                  <a:pt x="3787566" y="2059755"/>
                </a:cubicBezTo>
                <a:lnTo>
                  <a:pt x="3819441" y="2012811"/>
                </a:lnTo>
                <a:lnTo>
                  <a:pt x="3818574" y="2012239"/>
                </a:lnTo>
                <a:cubicBezTo>
                  <a:pt x="3813285" y="1972875"/>
                  <a:pt x="3815464" y="1932862"/>
                  <a:pt x="3824981" y="1894304"/>
                </a:cubicBezTo>
                <a:cubicBezTo>
                  <a:pt x="3832409" y="1864229"/>
                  <a:pt x="3844520" y="1835518"/>
                  <a:pt x="3860874" y="1809207"/>
                </a:cubicBezTo>
                <a:lnTo>
                  <a:pt x="3861291" y="1808565"/>
                </a:lnTo>
                <a:lnTo>
                  <a:pt x="3862558" y="1806172"/>
                </a:lnTo>
                <a:lnTo>
                  <a:pt x="3862653" y="1805489"/>
                </a:lnTo>
                <a:cubicBezTo>
                  <a:pt x="3867340" y="1796601"/>
                  <a:pt x="3872478" y="1787965"/>
                  <a:pt x="3878055" y="1779615"/>
                </a:cubicBezTo>
                <a:cubicBezTo>
                  <a:pt x="3888909" y="1763107"/>
                  <a:pt x="3900354" y="1748843"/>
                  <a:pt x="3910039" y="1736857"/>
                </a:cubicBezTo>
                <a:cubicBezTo>
                  <a:pt x="3954807" y="1682310"/>
                  <a:pt x="4013308" y="1640692"/>
                  <a:pt x="4079514" y="1616291"/>
                </a:cubicBezTo>
                <a:cubicBezTo>
                  <a:pt x="4085310" y="1614123"/>
                  <a:pt x="4090717" y="1612173"/>
                  <a:pt x="4095910" y="1610463"/>
                </a:cubicBezTo>
                <a:lnTo>
                  <a:pt x="4101001" y="1608829"/>
                </a:lnTo>
                <a:lnTo>
                  <a:pt x="4100956" y="1609010"/>
                </a:lnTo>
                <a:lnTo>
                  <a:pt x="4101165" y="1608943"/>
                </a:lnTo>
                <a:cubicBezTo>
                  <a:pt x="4098615" y="1618859"/>
                  <a:pt x="4095766" y="1630264"/>
                  <a:pt x="4092633" y="1643072"/>
                </a:cubicBezTo>
                <a:lnTo>
                  <a:pt x="4092559" y="1643601"/>
                </a:lnTo>
                <a:lnTo>
                  <a:pt x="4083020" y="1684977"/>
                </a:lnTo>
                <a:cubicBezTo>
                  <a:pt x="4081255" y="1692479"/>
                  <a:pt x="4079530" y="1700348"/>
                  <a:pt x="4077756" y="1708568"/>
                </a:cubicBezTo>
                <a:cubicBezTo>
                  <a:pt x="4074244" y="1724746"/>
                  <a:pt x="4070560" y="1742162"/>
                  <a:pt x="4066917" y="1760575"/>
                </a:cubicBezTo>
                <a:cubicBezTo>
                  <a:pt x="4053323" y="1828503"/>
                  <a:pt x="4048933" y="1863298"/>
                  <a:pt x="4040638" y="1893134"/>
                </a:cubicBezTo>
                <a:cubicBezTo>
                  <a:pt x="4037349" y="1905316"/>
                  <a:pt x="4033125" y="1917224"/>
                  <a:pt x="4028024" y="1928766"/>
                </a:cubicBezTo>
                <a:cubicBezTo>
                  <a:pt x="4015607" y="1957309"/>
                  <a:pt x="3993943" y="1994041"/>
                  <a:pt x="3953717" y="2032156"/>
                </a:cubicBezTo>
                <a:lnTo>
                  <a:pt x="3912023" y="2066329"/>
                </a:lnTo>
                <a:lnTo>
                  <a:pt x="3830301" y="2302452"/>
                </a:lnTo>
                <a:lnTo>
                  <a:pt x="3751196" y="2498410"/>
                </a:lnTo>
                <a:lnTo>
                  <a:pt x="3730874" y="2548755"/>
                </a:lnTo>
                <a:cubicBezTo>
                  <a:pt x="3725962" y="2558161"/>
                  <a:pt x="3721844" y="2567679"/>
                  <a:pt x="3718017" y="2577055"/>
                </a:cubicBezTo>
                <a:lnTo>
                  <a:pt x="3715065" y="2575372"/>
                </a:lnTo>
                <a:lnTo>
                  <a:pt x="3715016" y="2575483"/>
                </a:lnTo>
                <a:lnTo>
                  <a:pt x="3718334" y="2577370"/>
                </a:lnTo>
                <a:cubicBezTo>
                  <a:pt x="3650856" y="2730242"/>
                  <a:pt x="3576212" y="2879749"/>
                  <a:pt x="3494680" y="3025398"/>
                </a:cubicBezTo>
                <a:lnTo>
                  <a:pt x="3345535" y="3264540"/>
                </a:lnTo>
                <a:lnTo>
                  <a:pt x="4471600" y="1946346"/>
                </a:lnTo>
                <a:lnTo>
                  <a:pt x="4471936" y="1946634"/>
                </a:lnTo>
                <a:lnTo>
                  <a:pt x="4472525" y="1945944"/>
                </a:lnTo>
                <a:lnTo>
                  <a:pt x="4472790" y="1945981"/>
                </a:lnTo>
                <a:lnTo>
                  <a:pt x="4474042" y="1947050"/>
                </a:lnTo>
                <a:lnTo>
                  <a:pt x="4475420" y="1945437"/>
                </a:lnTo>
                <a:lnTo>
                  <a:pt x="4610844" y="2061213"/>
                </a:lnTo>
                <a:lnTo>
                  <a:pt x="4609518" y="2062764"/>
                </a:lnTo>
                <a:lnTo>
                  <a:pt x="4686712" y="2128694"/>
                </a:lnTo>
                <a:lnTo>
                  <a:pt x="5264314" y="1063826"/>
                </a:lnTo>
                <a:cubicBezTo>
                  <a:pt x="5264676" y="1062583"/>
                  <a:pt x="5265175" y="1061384"/>
                  <a:pt x="5265802" y="1060249"/>
                </a:cubicBezTo>
                <a:lnTo>
                  <a:pt x="5268095" y="1058441"/>
                </a:lnTo>
                <a:lnTo>
                  <a:pt x="5267787" y="1058273"/>
                </a:lnTo>
                <a:lnTo>
                  <a:pt x="5315156" y="1012432"/>
                </a:lnTo>
                <a:lnTo>
                  <a:pt x="5370445" y="958862"/>
                </a:lnTo>
                <a:lnTo>
                  <a:pt x="5375751" y="953745"/>
                </a:lnTo>
                <a:lnTo>
                  <a:pt x="5377102" y="953699"/>
                </a:lnTo>
                <a:close/>
                <a:moveTo>
                  <a:pt x="4610339" y="726752"/>
                </a:moveTo>
                <a:cubicBezTo>
                  <a:pt x="4623685" y="727798"/>
                  <a:pt x="4636824" y="730665"/>
                  <a:pt x="4649397" y="735271"/>
                </a:cubicBezTo>
                <a:lnTo>
                  <a:pt x="4649660" y="735220"/>
                </a:lnTo>
                <a:lnTo>
                  <a:pt x="4641808" y="737859"/>
                </a:lnTo>
                <a:lnTo>
                  <a:pt x="4674844" y="747169"/>
                </a:lnTo>
                <a:cubicBezTo>
                  <a:pt x="4726003" y="772753"/>
                  <a:pt x="4760674" y="825567"/>
                  <a:pt x="4760794" y="885943"/>
                </a:cubicBezTo>
                <a:lnTo>
                  <a:pt x="4760933" y="1199701"/>
                </a:lnTo>
                <a:lnTo>
                  <a:pt x="4761276" y="1273223"/>
                </a:lnTo>
                <a:lnTo>
                  <a:pt x="4761299" y="1469991"/>
                </a:lnTo>
                <a:cubicBezTo>
                  <a:pt x="4759907" y="1485520"/>
                  <a:pt x="4746245" y="1497018"/>
                  <a:pt x="4730702" y="1495739"/>
                </a:cubicBezTo>
                <a:lnTo>
                  <a:pt x="4713214" y="1494218"/>
                </a:lnTo>
                <a:lnTo>
                  <a:pt x="4660648" y="1616655"/>
                </a:lnTo>
                <a:lnTo>
                  <a:pt x="4620367" y="1613146"/>
                </a:lnTo>
                <a:lnTo>
                  <a:pt x="4615516" y="1668532"/>
                </a:lnTo>
                <a:lnTo>
                  <a:pt x="4576582" y="1665138"/>
                </a:lnTo>
                <a:lnTo>
                  <a:pt x="4571053" y="1728182"/>
                </a:lnTo>
                <a:lnTo>
                  <a:pt x="4492906" y="1770837"/>
                </a:lnTo>
                <a:lnTo>
                  <a:pt x="4492965" y="1770179"/>
                </a:lnTo>
                <a:lnTo>
                  <a:pt x="4491892" y="1770760"/>
                </a:lnTo>
                <a:lnTo>
                  <a:pt x="4498783" y="1661417"/>
                </a:lnTo>
                <a:lnTo>
                  <a:pt x="4469522" y="1657115"/>
                </a:lnTo>
                <a:lnTo>
                  <a:pt x="4469561" y="1655807"/>
                </a:lnTo>
                <a:lnTo>
                  <a:pt x="4465756" y="1655475"/>
                </a:lnTo>
                <a:lnTo>
                  <a:pt x="4470246" y="1604032"/>
                </a:lnTo>
                <a:lnTo>
                  <a:pt x="4423331" y="1599903"/>
                </a:lnTo>
                <a:lnTo>
                  <a:pt x="4394763" y="1470005"/>
                </a:lnTo>
                <a:lnTo>
                  <a:pt x="4395791" y="1470096"/>
                </a:lnTo>
                <a:lnTo>
                  <a:pt x="4395013" y="1466548"/>
                </a:lnTo>
                <a:lnTo>
                  <a:pt x="4377057" y="1464986"/>
                </a:lnTo>
                <a:lnTo>
                  <a:pt x="4368816" y="1460693"/>
                </a:lnTo>
                <a:lnTo>
                  <a:pt x="4368693" y="1460682"/>
                </a:lnTo>
                <a:lnTo>
                  <a:pt x="4358563" y="1455351"/>
                </a:lnTo>
                <a:lnTo>
                  <a:pt x="4357880" y="1454995"/>
                </a:lnTo>
                <a:lnTo>
                  <a:pt x="4357879" y="1454991"/>
                </a:lnTo>
                <a:lnTo>
                  <a:pt x="4349546" y="1450606"/>
                </a:lnTo>
                <a:cubicBezTo>
                  <a:pt x="4344905" y="1445057"/>
                  <a:pt x="4342367" y="1437750"/>
                  <a:pt x="4343016" y="1429981"/>
                </a:cubicBezTo>
                <a:lnTo>
                  <a:pt x="4444009" y="854591"/>
                </a:lnTo>
                <a:cubicBezTo>
                  <a:pt x="4457924" y="775300"/>
                  <a:pt x="4530136" y="719801"/>
                  <a:pt x="4610339" y="726752"/>
                </a:cubicBezTo>
                <a:close/>
                <a:moveTo>
                  <a:pt x="3137489" y="323968"/>
                </a:moveTo>
                <a:lnTo>
                  <a:pt x="3163192" y="491992"/>
                </a:lnTo>
                <a:lnTo>
                  <a:pt x="3163198" y="491992"/>
                </a:lnTo>
                <a:lnTo>
                  <a:pt x="3163629" y="494814"/>
                </a:lnTo>
                <a:lnTo>
                  <a:pt x="3163623" y="494815"/>
                </a:lnTo>
                <a:lnTo>
                  <a:pt x="3168754" y="528360"/>
                </a:lnTo>
                <a:lnTo>
                  <a:pt x="3168766" y="528358"/>
                </a:lnTo>
                <a:lnTo>
                  <a:pt x="3169197" y="531180"/>
                </a:lnTo>
                <a:lnTo>
                  <a:pt x="3169188" y="531182"/>
                </a:lnTo>
                <a:lnTo>
                  <a:pt x="3170465" y="539538"/>
                </a:lnTo>
                <a:lnTo>
                  <a:pt x="3170492" y="539534"/>
                </a:lnTo>
                <a:lnTo>
                  <a:pt x="3170923" y="542356"/>
                </a:lnTo>
                <a:lnTo>
                  <a:pt x="3170896" y="542360"/>
                </a:lnTo>
                <a:lnTo>
                  <a:pt x="3172619" y="553619"/>
                </a:lnTo>
                <a:lnTo>
                  <a:pt x="3172634" y="553616"/>
                </a:lnTo>
                <a:lnTo>
                  <a:pt x="3173065" y="556439"/>
                </a:lnTo>
                <a:lnTo>
                  <a:pt x="3173050" y="556441"/>
                </a:lnTo>
                <a:lnTo>
                  <a:pt x="3174315" y="564713"/>
                </a:lnTo>
                <a:lnTo>
                  <a:pt x="3174321" y="564713"/>
                </a:lnTo>
                <a:lnTo>
                  <a:pt x="3174752" y="567535"/>
                </a:lnTo>
                <a:lnTo>
                  <a:pt x="3174746" y="567535"/>
                </a:lnTo>
                <a:lnTo>
                  <a:pt x="3179878" y="601075"/>
                </a:lnTo>
                <a:lnTo>
                  <a:pt x="3179914" y="601069"/>
                </a:lnTo>
                <a:lnTo>
                  <a:pt x="3180345" y="603891"/>
                </a:lnTo>
                <a:lnTo>
                  <a:pt x="3180309" y="603897"/>
                </a:lnTo>
                <a:lnTo>
                  <a:pt x="3183315" y="623551"/>
                </a:lnTo>
                <a:lnTo>
                  <a:pt x="3183318" y="623551"/>
                </a:lnTo>
                <a:lnTo>
                  <a:pt x="3183752" y="626373"/>
                </a:lnTo>
                <a:lnTo>
                  <a:pt x="3183749" y="626374"/>
                </a:lnTo>
                <a:lnTo>
                  <a:pt x="3187166" y="648737"/>
                </a:lnTo>
                <a:lnTo>
                  <a:pt x="3187187" y="648734"/>
                </a:lnTo>
                <a:lnTo>
                  <a:pt x="3187619" y="651556"/>
                </a:lnTo>
                <a:lnTo>
                  <a:pt x="3187597" y="651559"/>
                </a:lnTo>
                <a:lnTo>
                  <a:pt x="3209425" y="794251"/>
                </a:lnTo>
                <a:lnTo>
                  <a:pt x="3209425" y="794250"/>
                </a:lnTo>
                <a:lnTo>
                  <a:pt x="3209857" y="797073"/>
                </a:lnTo>
                <a:lnTo>
                  <a:pt x="3209857" y="797073"/>
                </a:lnTo>
                <a:lnTo>
                  <a:pt x="3213271" y="819395"/>
                </a:lnTo>
                <a:lnTo>
                  <a:pt x="3213280" y="819394"/>
                </a:lnTo>
                <a:lnTo>
                  <a:pt x="3213711" y="822215"/>
                </a:lnTo>
                <a:lnTo>
                  <a:pt x="3213703" y="822217"/>
                </a:lnTo>
                <a:lnTo>
                  <a:pt x="3222684" y="880932"/>
                </a:lnTo>
                <a:lnTo>
                  <a:pt x="3222702" y="880929"/>
                </a:lnTo>
                <a:lnTo>
                  <a:pt x="3223133" y="883751"/>
                </a:lnTo>
                <a:lnTo>
                  <a:pt x="3223115" y="883754"/>
                </a:lnTo>
                <a:lnTo>
                  <a:pt x="3227825" y="914550"/>
                </a:lnTo>
                <a:lnTo>
                  <a:pt x="3227879" y="914542"/>
                </a:lnTo>
                <a:lnTo>
                  <a:pt x="3228310" y="917364"/>
                </a:lnTo>
                <a:lnTo>
                  <a:pt x="3228257" y="917372"/>
                </a:lnTo>
                <a:lnTo>
                  <a:pt x="3244524" y="1023709"/>
                </a:lnTo>
                <a:lnTo>
                  <a:pt x="3244563" y="1023704"/>
                </a:lnTo>
                <a:lnTo>
                  <a:pt x="3244994" y="1026525"/>
                </a:lnTo>
                <a:lnTo>
                  <a:pt x="3244958" y="1026532"/>
                </a:lnTo>
                <a:lnTo>
                  <a:pt x="3287334" y="1303562"/>
                </a:lnTo>
                <a:lnTo>
                  <a:pt x="3287355" y="1303558"/>
                </a:lnTo>
                <a:lnTo>
                  <a:pt x="3287786" y="1306380"/>
                </a:lnTo>
                <a:lnTo>
                  <a:pt x="3287765" y="1306384"/>
                </a:lnTo>
                <a:lnTo>
                  <a:pt x="3332206" y="1596723"/>
                </a:lnTo>
                <a:lnTo>
                  <a:pt x="2584943" y="789228"/>
                </a:lnTo>
                <a:lnTo>
                  <a:pt x="2276247" y="455675"/>
                </a:lnTo>
                <a:close/>
                <a:moveTo>
                  <a:pt x="6778429" y="802403"/>
                </a:moveTo>
                <a:lnTo>
                  <a:pt x="6735441" y="867154"/>
                </a:lnTo>
                <a:lnTo>
                  <a:pt x="6737031" y="868069"/>
                </a:lnTo>
                <a:lnTo>
                  <a:pt x="6670633" y="966273"/>
                </a:lnTo>
                <a:lnTo>
                  <a:pt x="6655341" y="989315"/>
                </a:lnTo>
                <a:lnTo>
                  <a:pt x="6655647" y="992703"/>
                </a:lnTo>
                <a:lnTo>
                  <a:pt x="6647477" y="1000520"/>
                </a:lnTo>
                <a:lnTo>
                  <a:pt x="6646562" y="1001874"/>
                </a:lnTo>
                <a:lnTo>
                  <a:pt x="6646254" y="1001691"/>
                </a:lnTo>
                <a:lnTo>
                  <a:pt x="5284508" y="2304763"/>
                </a:lnTo>
                <a:lnTo>
                  <a:pt x="5285432" y="2305740"/>
                </a:lnTo>
                <a:lnTo>
                  <a:pt x="5229480" y="2358649"/>
                </a:lnTo>
                <a:lnTo>
                  <a:pt x="5229390" y="2358553"/>
                </a:lnTo>
                <a:lnTo>
                  <a:pt x="5229361" y="2358579"/>
                </a:lnTo>
                <a:lnTo>
                  <a:pt x="5228495" y="2357666"/>
                </a:lnTo>
                <a:lnTo>
                  <a:pt x="5214239" y="2371146"/>
                </a:lnTo>
                <a:cubicBezTo>
                  <a:pt x="5193791" y="2390476"/>
                  <a:pt x="5161549" y="2389575"/>
                  <a:pt x="5142213" y="2369130"/>
                </a:cubicBezTo>
                <a:lnTo>
                  <a:pt x="5140293" y="2364106"/>
                </a:lnTo>
                <a:lnTo>
                  <a:pt x="5141560" y="2368505"/>
                </a:lnTo>
                <a:lnTo>
                  <a:pt x="5125536" y="2351609"/>
                </a:lnTo>
                <a:cubicBezTo>
                  <a:pt x="5114364" y="2339770"/>
                  <a:pt x="5117142" y="2318568"/>
                  <a:pt x="5131992" y="2304866"/>
                </a:cubicBezTo>
                <a:lnTo>
                  <a:pt x="5160653" y="2277773"/>
                </a:lnTo>
                <a:lnTo>
                  <a:pt x="5161080" y="2278224"/>
                </a:lnTo>
                <a:lnTo>
                  <a:pt x="5209038" y="2232873"/>
                </a:lnTo>
                <a:lnTo>
                  <a:pt x="5208646" y="2232467"/>
                </a:lnTo>
                <a:lnTo>
                  <a:pt x="6572095" y="927678"/>
                </a:lnTo>
                <a:cubicBezTo>
                  <a:pt x="6572877" y="926650"/>
                  <a:pt x="6573748" y="925701"/>
                  <a:pt x="6574712" y="924837"/>
                </a:cubicBezTo>
                <a:lnTo>
                  <a:pt x="6577223" y="923535"/>
                </a:lnTo>
                <a:lnTo>
                  <a:pt x="6577148" y="923457"/>
                </a:lnTo>
                <a:lnTo>
                  <a:pt x="6632404" y="889662"/>
                </a:lnTo>
                <a:lnTo>
                  <a:pt x="6696742" y="850789"/>
                </a:lnTo>
                <a:lnTo>
                  <a:pt x="6703024" y="847047"/>
                </a:lnTo>
                <a:lnTo>
                  <a:pt x="6704217" y="847187"/>
                </a:lnTo>
                <a:close/>
                <a:moveTo>
                  <a:pt x="1570693" y="3904"/>
                </a:moveTo>
                <a:cubicBezTo>
                  <a:pt x="1590184" y="10200"/>
                  <a:pt x="1607280" y="23906"/>
                  <a:pt x="1617395" y="43541"/>
                </a:cubicBezTo>
                <a:lnTo>
                  <a:pt x="2208405" y="1198409"/>
                </a:lnTo>
                <a:lnTo>
                  <a:pt x="2178817" y="980422"/>
                </a:lnTo>
                <a:cubicBezTo>
                  <a:pt x="2178410" y="979182"/>
                  <a:pt x="2178139" y="977907"/>
                  <a:pt x="2177994" y="976614"/>
                </a:cubicBezTo>
                <a:lnTo>
                  <a:pt x="2178613" y="974016"/>
                </a:lnTo>
                <a:lnTo>
                  <a:pt x="2178350" y="974052"/>
                </a:lnTo>
                <a:lnTo>
                  <a:pt x="2189457" y="909111"/>
                </a:lnTo>
                <a:lnTo>
                  <a:pt x="2202352" y="833248"/>
                </a:lnTo>
                <a:lnTo>
                  <a:pt x="2203372" y="825913"/>
                </a:lnTo>
                <a:lnTo>
                  <a:pt x="2204361" y="825135"/>
                </a:lnTo>
                <a:lnTo>
                  <a:pt x="2219224" y="737849"/>
                </a:lnTo>
                <a:lnTo>
                  <a:pt x="2253372" y="809780"/>
                </a:lnTo>
                <a:lnTo>
                  <a:pt x="2255598" y="809009"/>
                </a:lnTo>
                <a:lnTo>
                  <a:pt x="2262313" y="823754"/>
                </a:lnTo>
                <a:lnTo>
                  <a:pt x="2264128" y="827608"/>
                </a:lnTo>
                <a:lnTo>
                  <a:pt x="2265046" y="829448"/>
                </a:lnTo>
                <a:lnTo>
                  <a:pt x="2280518" y="862590"/>
                </a:lnTo>
                <a:lnTo>
                  <a:pt x="2283039" y="867806"/>
                </a:lnTo>
                <a:lnTo>
                  <a:pt x="2290750" y="884284"/>
                </a:lnTo>
                <a:lnTo>
                  <a:pt x="2293467" y="889977"/>
                </a:lnTo>
                <a:lnTo>
                  <a:pt x="2294791" y="892774"/>
                </a:lnTo>
                <a:lnTo>
                  <a:pt x="2318450" y="943257"/>
                </a:lnTo>
                <a:lnTo>
                  <a:pt x="2322118" y="946304"/>
                </a:lnTo>
                <a:lnTo>
                  <a:pt x="2323031" y="953033"/>
                </a:lnTo>
                <a:lnTo>
                  <a:pt x="2323064" y="953104"/>
                </a:lnTo>
                <a:lnTo>
                  <a:pt x="2323323" y="954490"/>
                </a:lnTo>
                <a:lnTo>
                  <a:pt x="2323231" y="954503"/>
                </a:lnTo>
                <a:lnTo>
                  <a:pt x="2323766" y="958446"/>
                </a:lnTo>
                <a:lnTo>
                  <a:pt x="2324139" y="959265"/>
                </a:lnTo>
                <a:lnTo>
                  <a:pt x="2323888" y="959349"/>
                </a:lnTo>
                <a:lnTo>
                  <a:pt x="2409744" y="1591835"/>
                </a:lnTo>
                <a:lnTo>
                  <a:pt x="2417803" y="1607581"/>
                </a:lnTo>
                <a:cubicBezTo>
                  <a:pt x="2427804" y="1627284"/>
                  <a:pt x="2428904" y="1649174"/>
                  <a:pt x="2422591" y="1668662"/>
                </a:cubicBezTo>
                <a:lnTo>
                  <a:pt x="2420649" y="1672176"/>
                </a:lnTo>
                <a:lnTo>
                  <a:pt x="2467962" y="2020719"/>
                </a:lnTo>
                <a:lnTo>
                  <a:pt x="2493218" y="2022365"/>
                </a:lnTo>
                <a:lnTo>
                  <a:pt x="2493238" y="2022241"/>
                </a:lnTo>
                <a:lnTo>
                  <a:pt x="2493497" y="2022277"/>
                </a:lnTo>
                <a:lnTo>
                  <a:pt x="2493539" y="2022013"/>
                </a:lnTo>
                <a:lnTo>
                  <a:pt x="2498060" y="2022551"/>
                </a:lnTo>
                <a:lnTo>
                  <a:pt x="2498003" y="2022904"/>
                </a:lnTo>
                <a:lnTo>
                  <a:pt x="2498011" y="2022905"/>
                </a:lnTo>
                <a:lnTo>
                  <a:pt x="2497982" y="2023072"/>
                </a:lnTo>
                <a:lnTo>
                  <a:pt x="2541076" y="2034354"/>
                </a:lnTo>
                <a:lnTo>
                  <a:pt x="2541853" y="2031526"/>
                </a:lnTo>
                <a:lnTo>
                  <a:pt x="2544166" y="2031757"/>
                </a:lnTo>
                <a:lnTo>
                  <a:pt x="2543292" y="2034935"/>
                </a:lnTo>
                <a:lnTo>
                  <a:pt x="2588136" y="2046676"/>
                </a:lnTo>
                <a:lnTo>
                  <a:pt x="2634415" y="2067583"/>
                </a:lnTo>
                <a:lnTo>
                  <a:pt x="2634769" y="2066883"/>
                </a:lnTo>
                <a:lnTo>
                  <a:pt x="2636791" y="2067885"/>
                </a:lnTo>
                <a:lnTo>
                  <a:pt x="2636475" y="2068513"/>
                </a:lnTo>
                <a:lnTo>
                  <a:pt x="2653678" y="2076282"/>
                </a:lnTo>
                <a:lnTo>
                  <a:pt x="2672562" y="2088399"/>
                </a:lnTo>
                <a:lnTo>
                  <a:pt x="2673412" y="2087034"/>
                </a:lnTo>
                <a:lnTo>
                  <a:pt x="2673895" y="2087336"/>
                </a:lnTo>
                <a:lnTo>
                  <a:pt x="2674030" y="2087120"/>
                </a:lnTo>
                <a:lnTo>
                  <a:pt x="2677925" y="2089555"/>
                </a:lnTo>
                <a:lnTo>
                  <a:pt x="2676904" y="2091187"/>
                </a:lnTo>
                <a:lnTo>
                  <a:pt x="2714852" y="2115537"/>
                </a:lnTo>
                <a:lnTo>
                  <a:pt x="2752837" y="2148810"/>
                </a:lnTo>
                <a:lnTo>
                  <a:pt x="2753369" y="2148247"/>
                </a:lnTo>
                <a:lnTo>
                  <a:pt x="2755040" y="2149831"/>
                </a:lnTo>
                <a:lnTo>
                  <a:pt x="2754570" y="2150328"/>
                </a:lnTo>
                <a:lnTo>
                  <a:pt x="2770473" y="2164250"/>
                </a:lnTo>
                <a:lnTo>
                  <a:pt x="2785874" y="2182519"/>
                </a:lnTo>
                <a:lnTo>
                  <a:pt x="2788467" y="2180237"/>
                </a:lnTo>
                <a:lnTo>
                  <a:pt x="2789937" y="2181974"/>
                </a:lnTo>
                <a:lnTo>
                  <a:pt x="2787339" y="2184259"/>
                </a:lnTo>
                <a:lnTo>
                  <a:pt x="2819357" y="2222238"/>
                </a:lnTo>
                <a:lnTo>
                  <a:pt x="2841834" y="2261092"/>
                </a:lnTo>
                <a:lnTo>
                  <a:pt x="2845447" y="2258975"/>
                </a:lnTo>
                <a:lnTo>
                  <a:pt x="2846611" y="2260939"/>
                </a:lnTo>
                <a:lnTo>
                  <a:pt x="2842978" y="2263071"/>
                </a:lnTo>
                <a:lnTo>
                  <a:pt x="2869731" y="2309310"/>
                </a:lnTo>
                <a:lnTo>
                  <a:pt x="2883222" y="2349503"/>
                </a:lnTo>
                <a:lnTo>
                  <a:pt x="2884063" y="2349210"/>
                </a:lnTo>
                <a:lnTo>
                  <a:pt x="2884764" y="2351290"/>
                </a:lnTo>
                <a:lnTo>
                  <a:pt x="2883920" y="2351586"/>
                </a:lnTo>
                <a:lnTo>
                  <a:pt x="2898867" y="2396118"/>
                </a:lnTo>
                <a:lnTo>
                  <a:pt x="2899543" y="2395958"/>
                </a:lnTo>
                <a:lnTo>
                  <a:pt x="2899543" y="2395959"/>
                </a:lnTo>
                <a:lnTo>
                  <a:pt x="2899546" y="2395959"/>
                </a:lnTo>
                <a:lnTo>
                  <a:pt x="2900559" y="2400334"/>
                </a:lnTo>
                <a:lnTo>
                  <a:pt x="2900301" y="2400395"/>
                </a:lnTo>
                <a:lnTo>
                  <a:pt x="2900787" y="2401837"/>
                </a:lnTo>
                <a:lnTo>
                  <a:pt x="2903857" y="2440414"/>
                </a:lnTo>
                <a:lnTo>
                  <a:pt x="2905365" y="2440192"/>
                </a:lnTo>
                <a:lnTo>
                  <a:pt x="2905689" y="2442400"/>
                </a:lnTo>
                <a:lnTo>
                  <a:pt x="2904036" y="2442646"/>
                </a:lnTo>
                <a:lnTo>
                  <a:pt x="2907760" y="2489402"/>
                </a:lnTo>
                <a:lnTo>
                  <a:pt x="2908976" y="2489343"/>
                </a:lnTo>
                <a:lnTo>
                  <a:pt x="2909010" y="2491690"/>
                </a:lnTo>
                <a:lnTo>
                  <a:pt x="2907945" y="2491740"/>
                </a:lnTo>
                <a:lnTo>
                  <a:pt x="2912169" y="2544761"/>
                </a:lnTo>
                <a:lnTo>
                  <a:pt x="2903270" y="2586853"/>
                </a:lnTo>
                <a:lnTo>
                  <a:pt x="2906424" y="2587365"/>
                </a:lnTo>
                <a:lnTo>
                  <a:pt x="2905785" y="2591961"/>
                </a:lnTo>
                <a:lnTo>
                  <a:pt x="2902310" y="2591397"/>
                </a:lnTo>
                <a:lnTo>
                  <a:pt x="2894642" y="2627659"/>
                </a:lnTo>
                <a:lnTo>
                  <a:pt x="2895124" y="2627774"/>
                </a:lnTo>
                <a:lnTo>
                  <a:pt x="2894893" y="2630084"/>
                </a:lnTo>
                <a:lnTo>
                  <a:pt x="2894167" y="2629910"/>
                </a:lnTo>
                <a:lnTo>
                  <a:pt x="2882672" y="2684283"/>
                </a:lnTo>
                <a:lnTo>
                  <a:pt x="2836269" y="2769679"/>
                </a:lnTo>
                <a:lnTo>
                  <a:pt x="2841353" y="2772815"/>
                </a:lnTo>
                <a:lnTo>
                  <a:pt x="2838920" y="2776711"/>
                </a:lnTo>
                <a:lnTo>
                  <a:pt x="2838917" y="2776710"/>
                </a:lnTo>
                <a:lnTo>
                  <a:pt x="2838917" y="2776710"/>
                </a:lnTo>
                <a:lnTo>
                  <a:pt x="2834071" y="2773721"/>
                </a:lnTo>
                <a:lnTo>
                  <a:pt x="2813816" y="2810997"/>
                </a:lnTo>
                <a:lnTo>
                  <a:pt x="2781033" y="2843100"/>
                </a:lnTo>
                <a:lnTo>
                  <a:pt x="2781114" y="2843172"/>
                </a:lnTo>
                <a:lnTo>
                  <a:pt x="2779527" y="2844844"/>
                </a:lnTo>
                <a:lnTo>
                  <a:pt x="2779384" y="2844714"/>
                </a:lnTo>
                <a:lnTo>
                  <a:pt x="2742299" y="2881025"/>
                </a:lnTo>
                <a:lnTo>
                  <a:pt x="2745129" y="2884202"/>
                </a:lnTo>
                <a:lnTo>
                  <a:pt x="2743379" y="2885760"/>
                </a:lnTo>
                <a:lnTo>
                  <a:pt x="2740629" y="2882660"/>
                </a:lnTo>
                <a:lnTo>
                  <a:pt x="2707098" y="2915488"/>
                </a:lnTo>
                <a:lnTo>
                  <a:pt x="2705098" y="2916921"/>
                </a:lnTo>
                <a:lnTo>
                  <a:pt x="2705539" y="2916982"/>
                </a:lnTo>
                <a:lnTo>
                  <a:pt x="2756848" y="2987994"/>
                </a:lnTo>
                <a:lnTo>
                  <a:pt x="2575364" y="3118961"/>
                </a:lnTo>
                <a:lnTo>
                  <a:pt x="1891785" y="2171350"/>
                </a:lnTo>
                <a:lnTo>
                  <a:pt x="2072789" y="2040321"/>
                </a:lnTo>
                <a:lnTo>
                  <a:pt x="2123929" y="2111220"/>
                </a:lnTo>
                <a:lnTo>
                  <a:pt x="2126518" y="2109320"/>
                </a:lnTo>
                <a:lnTo>
                  <a:pt x="2126719" y="2109602"/>
                </a:lnTo>
                <a:lnTo>
                  <a:pt x="2166239" y="2086745"/>
                </a:lnTo>
                <a:lnTo>
                  <a:pt x="2162968" y="2081059"/>
                </a:lnTo>
                <a:lnTo>
                  <a:pt x="2164920" y="2079979"/>
                </a:lnTo>
                <a:lnTo>
                  <a:pt x="2168176" y="2085623"/>
                </a:lnTo>
                <a:lnTo>
                  <a:pt x="2213069" y="2059663"/>
                </a:lnTo>
                <a:lnTo>
                  <a:pt x="2213065" y="2059655"/>
                </a:lnTo>
                <a:lnTo>
                  <a:pt x="2215182" y="2058688"/>
                </a:lnTo>
                <a:lnTo>
                  <a:pt x="2215277" y="2058904"/>
                </a:lnTo>
                <a:lnTo>
                  <a:pt x="2253206" y="2046176"/>
                </a:lnTo>
                <a:lnTo>
                  <a:pt x="2252457" y="2043965"/>
                </a:lnTo>
                <a:lnTo>
                  <a:pt x="2254637" y="2043188"/>
                </a:lnTo>
                <a:lnTo>
                  <a:pt x="2255400" y="2045440"/>
                </a:lnTo>
                <a:lnTo>
                  <a:pt x="2299498" y="2030640"/>
                </a:lnTo>
                <a:lnTo>
                  <a:pt x="2299466" y="2030507"/>
                </a:lnTo>
                <a:lnTo>
                  <a:pt x="2300911" y="2030166"/>
                </a:lnTo>
                <a:lnTo>
                  <a:pt x="2305675" y="2028568"/>
                </a:lnTo>
                <a:lnTo>
                  <a:pt x="2320770" y="2026631"/>
                </a:lnTo>
                <a:lnTo>
                  <a:pt x="2285300" y="1765239"/>
                </a:lnTo>
                <a:lnTo>
                  <a:pt x="1135072" y="2353329"/>
                </a:lnTo>
                <a:lnTo>
                  <a:pt x="1134174" y="2351574"/>
                </a:lnTo>
                <a:lnTo>
                  <a:pt x="1133173" y="2352087"/>
                </a:lnTo>
                <a:lnTo>
                  <a:pt x="960397" y="2014303"/>
                </a:lnTo>
                <a:lnTo>
                  <a:pt x="963900" y="2038110"/>
                </a:lnTo>
                <a:cubicBezTo>
                  <a:pt x="963204" y="2057163"/>
                  <a:pt x="958970" y="2076373"/>
                  <a:pt x="950880" y="2094801"/>
                </a:cubicBezTo>
                <a:cubicBezTo>
                  <a:pt x="945600" y="2107102"/>
                  <a:pt x="938665" y="2118623"/>
                  <a:pt x="930258" y="2129049"/>
                </a:cubicBezTo>
                <a:lnTo>
                  <a:pt x="930222" y="2129314"/>
                </a:lnTo>
                <a:lnTo>
                  <a:pt x="930255" y="2121127"/>
                </a:lnTo>
                <a:lnTo>
                  <a:pt x="910874" y="2149293"/>
                </a:lnTo>
                <a:cubicBezTo>
                  <a:pt x="870194" y="2189485"/>
                  <a:pt x="809066" y="2205343"/>
                  <a:pt x="751862" y="2186122"/>
                </a:cubicBezTo>
                <a:lnTo>
                  <a:pt x="454331" y="2086171"/>
                </a:lnTo>
                <a:lnTo>
                  <a:pt x="384888" y="2062096"/>
                </a:lnTo>
                <a:lnTo>
                  <a:pt x="198904" y="1998926"/>
                </a:lnTo>
                <a:cubicBezTo>
                  <a:pt x="184643" y="1992618"/>
                  <a:pt x="178147" y="1975984"/>
                  <a:pt x="184357" y="1961677"/>
                </a:cubicBezTo>
                <a:lnTo>
                  <a:pt x="326779" y="1636655"/>
                </a:lnTo>
                <a:cubicBezTo>
                  <a:pt x="329933" y="1629526"/>
                  <a:pt x="335669" y="1624338"/>
                  <a:pt x="342405" y="1621708"/>
                </a:cubicBezTo>
                <a:lnTo>
                  <a:pt x="342452" y="1621707"/>
                </a:lnTo>
                <a:lnTo>
                  <a:pt x="349260" y="1615206"/>
                </a:lnTo>
                <a:cubicBezTo>
                  <a:pt x="355996" y="1612592"/>
                  <a:pt x="363729" y="1612542"/>
                  <a:pt x="370867" y="1615674"/>
                </a:cubicBezTo>
                <a:lnTo>
                  <a:pt x="883281" y="1896209"/>
                </a:lnTo>
                <a:lnTo>
                  <a:pt x="912151" y="1919982"/>
                </a:lnTo>
                <a:lnTo>
                  <a:pt x="261721" y="648375"/>
                </a:lnTo>
                <a:lnTo>
                  <a:pt x="262607" y="647922"/>
                </a:lnTo>
                <a:lnTo>
                  <a:pt x="262173" y="647073"/>
                </a:lnTo>
                <a:lnTo>
                  <a:pt x="263357" y="646467"/>
                </a:lnTo>
                <a:lnTo>
                  <a:pt x="262350" y="644499"/>
                </a:lnTo>
                <a:lnTo>
                  <a:pt x="424718" y="561412"/>
                </a:lnTo>
                <a:lnTo>
                  <a:pt x="425724" y="563381"/>
                </a:lnTo>
                <a:lnTo>
                  <a:pt x="1509625" y="8729"/>
                </a:lnTo>
                <a:cubicBezTo>
                  <a:pt x="1529318" y="-1277"/>
                  <a:pt x="1551203" y="-2392"/>
                  <a:pt x="1570693" y="3904"/>
                </a:cubicBezTo>
                <a:close/>
              </a:path>
            </a:pathLst>
          </a:custGeom>
          <a:solidFill>
            <a:srgbClr val="FCD75E"/>
          </a:solidFill>
          <a:ln>
            <a:noFill/>
          </a:ln>
          <a:effectLst>
            <a:outerShdw blurRad="127000" sx="106000" sy="106000" algn="ctr" rotWithShape="0">
              <a:srgbClr val="000000">
                <a:alpha val="2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86" name="Google Shape;86;p15"/>
          <p:cNvGrpSpPr/>
          <p:nvPr/>
        </p:nvGrpSpPr>
        <p:grpSpPr>
          <a:xfrm>
            <a:off x="3476641" y="355989"/>
            <a:ext cx="610870" cy="1510511"/>
            <a:chOff x="5662611" y="2352674"/>
            <a:chExt cx="869442" cy="2149888"/>
          </a:xfrm>
        </p:grpSpPr>
        <p:sp>
          <p:nvSpPr>
            <p:cNvPr id="87" name="Google Shape;87;p15"/>
            <p:cNvSpPr/>
            <p:nvPr/>
          </p:nvSpPr>
          <p:spPr>
            <a:xfrm>
              <a:off x="6372986" y="2425677"/>
              <a:ext cx="154972" cy="183600"/>
            </a:xfrm>
            <a:custGeom>
              <a:avLst/>
              <a:gdLst/>
              <a:ahLst/>
              <a:cxnLst/>
              <a:rect l="l" t="t" r="r" b="b"/>
              <a:pathLst>
                <a:path w="154972" h="183600" extrusionOk="0">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 name="Google Shape;88;p15"/>
            <p:cNvSpPr/>
            <p:nvPr/>
          </p:nvSpPr>
          <p:spPr>
            <a:xfrm>
              <a:off x="6372224" y="2417445"/>
              <a:ext cx="122491" cy="167259"/>
            </a:xfrm>
            <a:custGeom>
              <a:avLst/>
              <a:gdLst/>
              <a:ahLst/>
              <a:cxnLst/>
              <a:rect l="l" t="t" r="r" b="b"/>
              <a:pathLst>
                <a:path w="122491" h="167259" extrusionOk="0">
                  <a:moveTo>
                    <a:pt x="108966" y="0"/>
                  </a:moveTo>
                  <a:lnTo>
                    <a:pt x="122492" y="8287"/>
                  </a:lnTo>
                  <a:lnTo>
                    <a:pt x="46292" y="167259"/>
                  </a:lnTo>
                  <a:lnTo>
                    <a:pt x="0" y="139351"/>
                  </a:lnTo>
                  <a:lnTo>
                    <a:pt x="108966"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 name="Google Shape;89;p15"/>
            <p:cNvSpPr/>
            <p:nvPr/>
          </p:nvSpPr>
          <p:spPr>
            <a:xfrm>
              <a:off x="6466331" y="2435828"/>
              <a:ext cx="62674" cy="178403"/>
            </a:xfrm>
            <a:custGeom>
              <a:avLst/>
              <a:gdLst/>
              <a:ahLst/>
              <a:cxnLst/>
              <a:rect l="l" t="t" r="r" b="b"/>
              <a:pathLst>
                <a:path w="62674" h="178403" extrusionOk="0">
                  <a:moveTo>
                    <a:pt x="62675" y="2477"/>
                  </a:moveTo>
                  <a:lnTo>
                    <a:pt x="47625" y="0"/>
                  </a:lnTo>
                  <a:lnTo>
                    <a:pt x="0" y="169736"/>
                  </a:lnTo>
                  <a:lnTo>
                    <a:pt x="51149" y="178403"/>
                  </a:lnTo>
                  <a:lnTo>
                    <a:pt x="62675" y="2477"/>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 name="Google Shape;90;p15"/>
            <p:cNvSpPr/>
            <p:nvPr/>
          </p:nvSpPr>
          <p:spPr>
            <a:xfrm>
              <a:off x="6469855" y="2352674"/>
              <a:ext cx="62198" cy="103441"/>
            </a:xfrm>
            <a:custGeom>
              <a:avLst/>
              <a:gdLst/>
              <a:ahLst/>
              <a:cxnLst/>
              <a:rect l="l" t="t" r="r" b="b"/>
              <a:pathLst>
                <a:path w="62198" h="103441" extrusionOk="0">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 name="Google Shape;91;p15"/>
            <p:cNvSpPr/>
            <p:nvPr/>
          </p:nvSpPr>
          <p:spPr>
            <a:xfrm>
              <a:off x="5662611" y="2540273"/>
              <a:ext cx="857868" cy="1962289"/>
            </a:xfrm>
            <a:custGeom>
              <a:avLst/>
              <a:gdLst/>
              <a:ahLst/>
              <a:cxnLst/>
              <a:rect l="l" t="t" r="r" b="b"/>
              <a:pathLst>
                <a:path w="857868" h="1962289" extrusionOk="0">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 name="Google Shape;92;p15"/>
            <p:cNvSpPr/>
            <p:nvPr/>
          </p:nvSpPr>
          <p:spPr>
            <a:xfrm>
              <a:off x="5662802" y="2539968"/>
              <a:ext cx="759714" cy="1925065"/>
            </a:xfrm>
            <a:custGeom>
              <a:avLst/>
              <a:gdLst/>
              <a:ahLst/>
              <a:cxnLst/>
              <a:rect l="l" t="t" r="r" b="b"/>
              <a:pathLst>
                <a:path w="759714" h="1925065" extrusionOk="0">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 name="Google Shape;93;p15"/>
            <p:cNvSpPr/>
            <p:nvPr/>
          </p:nvSpPr>
          <p:spPr>
            <a:xfrm>
              <a:off x="5759862" y="2576409"/>
              <a:ext cx="762666" cy="1926153"/>
            </a:xfrm>
            <a:custGeom>
              <a:avLst/>
              <a:gdLst/>
              <a:ahLst/>
              <a:cxnLst/>
              <a:rect l="l" t="t" r="r" b="b"/>
              <a:pathLst>
                <a:path w="762666" h="1926153" extrusionOk="0">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94" name="Google Shape;94;p15"/>
          <p:cNvGrpSpPr/>
          <p:nvPr/>
        </p:nvGrpSpPr>
        <p:grpSpPr>
          <a:xfrm>
            <a:off x="3167007" y="832877"/>
            <a:ext cx="1144042" cy="1185200"/>
            <a:chOff x="5281612" y="2586132"/>
            <a:chExt cx="1628298" cy="1686877"/>
          </a:xfrm>
        </p:grpSpPr>
        <p:sp>
          <p:nvSpPr>
            <p:cNvPr id="95" name="Google Shape;95;p15"/>
            <p:cNvSpPr/>
            <p:nvPr/>
          </p:nvSpPr>
          <p:spPr>
            <a:xfrm>
              <a:off x="6684549" y="2631083"/>
              <a:ext cx="183883" cy="185458"/>
            </a:xfrm>
            <a:custGeom>
              <a:avLst/>
              <a:gdLst/>
              <a:ahLst/>
              <a:cxnLst/>
              <a:rect l="l" t="t" r="r" b="b"/>
              <a:pathLst>
                <a:path w="183883" h="185458" extrusionOk="0">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 name="Google Shape;96;p15"/>
            <p:cNvSpPr/>
            <p:nvPr/>
          </p:nvSpPr>
          <p:spPr>
            <a:xfrm>
              <a:off x="6682929" y="2625470"/>
              <a:ext cx="164401" cy="128587"/>
            </a:xfrm>
            <a:custGeom>
              <a:avLst/>
              <a:gdLst/>
              <a:ahLst/>
              <a:cxnLst/>
              <a:rect l="l" t="t" r="r" b="b"/>
              <a:pathLst>
                <a:path w="164401" h="128587" extrusionOk="0">
                  <a:moveTo>
                    <a:pt x="155353" y="0"/>
                  </a:moveTo>
                  <a:lnTo>
                    <a:pt x="164402" y="12954"/>
                  </a:lnTo>
                  <a:lnTo>
                    <a:pt x="31433" y="128587"/>
                  </a:lnTo>
                  <a:lnTo>
                    <a:pt x="0" y="84677"/>
                  </a:lnTo>
                  <a:lnTo>
                    <a:pt x="155353"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 name="Google Shape;97;p15"/>
            <p:cNvSpPr/>
            <p:nvPr/>
          </p:nvSpPr>
          <p:spPr>
            <a:xfrm>
              <a:off x="6749986" y="2655379"/>
              <a:ext cx="123920" cy="165163"/>
            </a:xfrm>
            <a:custGeom>
              <a:avLst/>
              <a:gdLst/>
              <a:ahLst/>
              <a:cxnLst/>
              <a:rect l="l" t="t" r="r" b="b"/>
              <a:pathLst>
                <a:path w="123920" h="165163" extrusionOk="0">
                  <a:moveTo>
                    <a:pt x="123920" y="8192"/>
                  </a:moveTo>
                  <a:lnTo>
                    <a:pt x="110966" y="0"/>
                  </a:lnTo>
                  <a:lnTo>
                    <a:pt x="0" y="136779"/>
                  </a:lnTo>
                  <a:lnTo>
                    <a:pt x="43529" y="165164"/>
                  </a:lnTo>
                  <a:lnTo>
                    <a:pt x="123920" y="8192"/>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 name="Google Shape;98;p15"/>
            <p:cNvSpPr/>
            <p:nvPr/>
          </p:nvSpPr>
          <p:spPr>
            <a:xfrm>
              <a:off x="6822090" y="2586132"/>
              <a:ext cx="87820" cy="91916"/>
            </a:xfrm>
            <a:custGeom>
              <a:avLst/>
              <a:gdLst/>
              <a:ahLst/>
              <a:cxnLst/>
              <a:rect l="l" t="t" r="r" b="b"/>
              <a:pathLst>
                <a:path w="87820" h="91916" extrusionOk="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 name="Google Shape;99;p15"/>
            <p:cNvSpPr/>
            <p:nvPr/>
          </p:nvSpPr>
          <p:spPr>
            <a:xfrm>
              <a:off x="5281612" y="2701874"/>
              <a:ext cx="1520627" cy="1571135"/>
            </a:xfrm>
            <a:custGeom>
              <a:avLst/>
              <a:gdLst/>
              <a:ahLst/>
              <a:cxnLst/>
              <a:rect l="l" t="t" r="r" b="b"/>
              <a:pathLst>
                <a:path w="1520627" h="1571135" extrusionOk="0">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 name="Google Shape;100;p15"/>
            <p:cNvSpPr/>
            <p:nvPr/>
          </p:nvSpPr>
          <p:spPr>
            <a:xfrm>
              <a:off x="5281802" y="2701938"/>
              <a:ext cx="1445571" cy="1496966"/>
            </a:xfrm>
            <a:custGeom>
              <a:avLst/>
              <a:gdLst/>
              <a:ahLst/>
              <a:cxnLst/>
              <a:rect l="l" t="t" r="r" b="b"/>
              <a:pathLst>
                <a:path w="1445571" h="1496966" extrusionOk="0">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 name="Google Shape;101;p15"/>
            <p:cNvSpPr/>
            <p:nvPr/>
          </p:nvSpPr>
          <p:spPr>
            <a:xfrm>
              <a:off x="5356192" y="2774086"/>
              <a:ext cx="1448237" cy="1498923"/>
            </a:xfrm>
            <a:custGeom>
              <a:avLst/>
              <a:gdLst/>
              <a:ahLst/>
              <a:cxnLst/>
              <a:rect l="l" t="t" r="r" b="b"/>
              <a:pathLst>
                <a:path w="1448237" h="1498923" extrusionOk="0">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02" name="Google Shape;102;p15"/>
          <p:cNvGrpSpPr/>
          <p:nvPr/>
        </p:nvGrpSpPr>
        <p:grpSpPr>
          <a:xfrm>
            <a:off x="214254" y="95697"/>
            <a:ext cx="1711563" cy="1791222"/>
            <a:chOff x="4876800" y="2152692"/>
            <a:chExt cx="2436041" cy="2549419"/>
          </a:xfrm>
        </p:grpSpPr>
        <p:sp>
          <p:nvSpPr>
            <p:cNvPr id="103" name="Google Shape;103;p15"/>
            <p:cNvSpPr/>
            <p:nvPr/>
          </p:nvSpPr>
          <p:spPr>
            <a:xfrm>
              <a:off x="4877085" y="2152692"/>
              <a:ext cx="2435756" cy="2549419"/>
            </a:xfrm>
            <a:custGeom>
              <a:avLst/>
              <a:gdLst/>
              <a:ahLst/>
              <a:cxnLst/>
              <a:rect l="l" t="t" r="r" b="b"/>
              <a:pathLst>
                <a:path w="2435756" h="2549419" extrusionOk="0">
                  <a:moveTo>
                    <a:pt x="1" y="873768"/>
                  </a:moveTo>
                  <a:lnTo>
                    <a:pt x="1225011" y="15375"/>
                  </a:lnTo>
                  <a:cubicBezTo>
                    <a:pt x="1263711" y="-11577"/>
                    <a:pt x="1316908" y="-2214"/>
                    <a:pt x="1344074" y="36330"/>
                  </a:cubicBezTo>
                  <a:lnTo>
                    <a:pt x="2420399" y="1572236"/>
                  </a:lnTo>
                  <a:cubicBezTo>
                    <a:pt x="2447335" y="1610956"/>
                    <a:pt x="2437925" y="1664162"/>
                    <a:pt x="2399349" y="1691299"/>
                  </a:cubicBezTo>
                  <a:lnTo>
                    <a:pt x="1173862" y="2549406"/>
                  </a:lnTo>
                  <a:lnTo>
                    <a:pt x="1" y="873768"/>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 name="Google Shape;104;p15"/>
            <p:cNvSpPr/>
            <p:nvPr/>
          </p:nvSpPr>
          <p:spPr>
            <a:xfrm>
              <a:off x="4876895" y="2911983"/>
              <a:ext cx="1331404" cy="1784889"/>
            </a:xfrm>
            <a:custGeom>
              <a:avLst/>
              <a:gdLst/>
              <a:ahLst/>
              <a:cxnLst/>
              <a:rect l="l" t="t" r="r" b="b"/>
              <a:pathLst>
                <a:path w="1331404" h="1784889" extrusionOk="0">
                  <a:moveTo>
                    <a:pt x="0" y="111728"/>
                  </a:moveTo>
                  <a:lnTo>
                    <a:pt x="159449" y="0"/>
                  </a:lnTo>
                  <a:lnTo>
                    <a:pt x="1331404" y="1673162"/>
                  </a:lnTo>
                  <a:lnTo>
                    <a:pt x="1171956" y="1784890"/>
                  </a:lnTo>
                  <a:lnTo>
                    <a:pt x="0" y="111728"/>
                  </a:lnTo>
                  <a:lnTo>
                    <a:pt x="0" y="111728"/>
                  </a:lnTo>
                  <a:close/>
                </a:path>
              </a:pathLst>
            </a:custGeom>
            <a:solidFill>
              <a:srgbClr val="D8D9D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 name="Google Shape;105;p15"/>
            <p:cNvSpPr/>
            <p:nvPr/>
          </p:nvSpPr>
          <p:spPr>
            <a:xfrm>
              <a:off x="4876800" y="3004947"/>
              <a:ext cx="1204722" cy="1696116"/>
            </a:xfrm>
            <a:custGeom>
              <a:avLst/>
              <a:gdLst/>
              <a:ahLst/>
              <a:cxnLst/>
              <a:rect l="l" t="t" r="r" b="b"/>
              <a:pathLst>
                <a:path w="1204722" h="1696116" extrusionOk="0">
                  <a:moveTo>
                    <a:pt x="0" y="22955"/>
                  </a:moveTo>
                  <a:lnTo>
                    <a:pt x="32766" y="0"/>
                  </a:lnTo>
                  <a:lnTo>
                    <a:pt x="1204722" y="1673162"/>
                  </a:lnTo>
                  <a:lnTo>
                    <a:pt x="1171956" y="1696117"/>
                  </a:lnTo>
                  <a:lnTo>
                    <a:pt x="0" y="22955"/>
                  </a:lnTo>
                  <a:lnTo>
                    <a:pt x="0" y="22955"/>
                  </a:lnTo>
                  <a:close/>
                </a:path>
              </a:pathLst>
            </a:custGeom>
            <a:solidFill>
              <a:srgbClr val="FFFFFF">
                <a:alpha val="149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 name="Google Shape;106;p15"/>
            <p:cNvSpPr/>
            <p:nvPr/>
          </p:nvSpPr>
          <p:spPr>
            <a:xfrm>
              <a:off x="4909851" y="2996279"/>
              <a:ext cx="1184052" cy="1681638"/>
            </a:xfrm>
            <a:custGeom>
              <a:avLst/>
              <a:gdLst/>
              <a:ahLst/>
              <a:cxnLst/>
              <a:rect l="l" t="t" r="r" b="b"/>
              <a:pathLst>
                <a:path w="1184052" h="1681638" extrusionOk="0">
                  <a:moveTo>
                    <a:pt x="0" y="8477"/>
                  </a:moveTo>
                  <a:lnTo>
                    <a:pt x="12192" y="0"/>
                  </a:lnTo>
                  <a:lnTo>
                    <a:pt x="1184053" y="1673162"/>
                  </a:lnTo>
                  <a:lnTo>
                    <a:pt x="1171861" y="1681639"/>
                  </a:lnTo>
                  <a:lnTo>
                    <a:pt x="0" y="8477"/>
                  </a:lnTo>
                  <a:lnTo>
                    <a:pt x="0" y="8477"/>
                  </a:lnTo>
                  <a:close/>
                </a:path>
              </a:pathLst>
            </a:custGeom>
            <a:solidFill>
              <a:srgbClr val="000000">
                <a:alpha val="2588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 name="Google Shape;107;p15"/>
            <p:cNvSpPr/>
            <p:nvPr/>
          </p:nvSpPr>
          <p:spPr>
            <a:xfrm>
              <a:off x="4914900" y="2992659"/>
              <a:ext cx="1184148" cy="1681733"/>
            </a:xfrm>
            <a:custGeom>
              <a:avLst/>
              <a:gdLst/>
              <a:ahLst/>
              <a:cxnLst/>
              <a:rect l="l" t="t" r="r" b="b"/>
              <a:pathLst>
                <a:path w="1184148" h="1681733" extrusionOk="0">
                  <a:moveTo>
                    <a:pt x="0" y="8572"/>
                  </a:moveTo>
                  <a:lnTo>
                    <a:pt x="12192" y="0"/>
                  </a:lnTo>
                  <a:lnTo>
                    <a:pt x="1184148" y="1673162"/>
                  </a:lnTo>
                  <a:lnTo>
                    <a:pt x="1171956" y="1681734"/>
                  </a:lnTo>
                  <a:lnTo>
                    <a:pt x="0" y="8572"/>
                  </a:lnTo>
                  <a:lnTo>
                    <a:pt x="0" y="8572"/>
                  </a:lnTo>
                  <a:close/>
                </a:path>
              </a:pathLst>
            </a:custGeom>
            <a:solidFill>
              <a:srgbClr val="D8D9DC">
                <a:alpha val="149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 name="Google Shape;108;p15"/>
            <p:cNvSpPr/>
            <p:nvPr/>
          </p:nvSpPr>
          <p:spPr>
            <a:xfrm rot="-2095297">
              <a:off x="5235409" y="2730428"/>
              <a:ext cx="1018016" cy="63250"/>
            </a:xfrm>
            <a:custGeom>
              <a:avLst/>
              <a:gdLst/>
              <a:ahLst/>
              <a:cxnLst/>
              <a:rect l="l" t="t" r="r" b="b"/>
              <a:pathLst>
                <a:path w="1017936" h="63245" extrusionOk="0">
                  <a:moveTo>
                    <a:pt x="1" y="-13"/>
                  </a:moveTo>
                  <a:lnTo>
                    <a:pt x="1017937" y="-13"/>
                  </a:lnTo>
                  <a:lnTo>
                    <a:pt x="1017937" y="63233"/>
                  </a:lnTo>
                  <a:lnTo>
                    <a:pt x="1" y="63233"/>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 name="Google Shape;109;p15"/>
            <p:cNvSpPr/>
            <p:nvPr/>
          </p:nvSpPr>
          <p:spPr>
            <a:xfrm rot="-2095297">
              <a:off x="5314977" y="2844068"/>
              <a:ext cx="1018016" cy="63250"/>
            </a:xfrm>
            <a:custGeom>
              <a:avLst/>
              <a:gdLst/>
              <a:ahLst/>
              <a:cxnLst/>
              <a:rect l="l" t="t" r="r" b="b"/>
              <a:pathLst>
                <a:path w="1017936" h="63245" extrusionOk="0">
                  <a:moveTo>
                    <a:pt x="1" y="-13"/>
                  </a:moveTo>
                  <a:lnTo>
                    <a:pt x="1017938" y="-13"/>
                  </a:lnTo>
                  <a:lnTo>
                    <a:pt x="1017938" y="63233"/>
                  </a:lnTo>
                  <a:lnTo>
                    <a:pt x="1" y="63233"/>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 name="Google Shape;110;p15"/>
            <p:cNvSpPr/>
            <p:nvPr/>
          </p:nvSpPr>
          <p:spPr>
            <a:xfrm rot="-2088241">
              <a:off x="5390083" y="2958931"/>
              <a:ext cx="1015188" cy="63075"/>
            </a:xfrm>
            <a:custGeom>
              <a:avLst/>
              <a:gdLst/>
              <a:ahLst/>
              <a:cxnLst/>
              <a:rect l="l" t="t" r="r" b="b"/>
              <a:pathLst>
                <a:path w="1016561" h="63160" extrusionOk="0">
                  <a:moveTo>
                    <a:pt x="1" y="-13"/>
                  </a:moveTo>
                  <a:lnTo>
                    <a:pt x="1016562" y="-13"/>
                  </a:lnTo>
                  <a:lnTo>
                    <a:pt x="1016562" y="63148"/>
                  </a:lnTo>
                  <a:lnTo>
                    <a:pt x="1" y="63148"/>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 name="Google Shape;111;p15"/>
            <p:cNvSpPr/>
            <p:nvPr/>
          </p:nvSpPr>
          <p:spPr>
            <a:xfrm rot="-2095297">
              <a:off x="6589761" y="3673685"/>
              <a:ext cx="477906" cy="63250"/>
            </a:xfrm>
            <a:custGeom>
              <a:avLst/>
              <a:gdLst/>
              <a:ahLst/>
              <a:cxnLst/>
              <a:rect l="l" t="t" r="r" b="b"/>
              <a:pathLst>
                <a:path w="477869" h="63245" extrusionOk="0">
                  <a:moveTo>
                    <a:pt x="1" y="-13"/>
                  </a:moveTo>
                  <a:lnTo>
                    <a:pt x="477870" y="-13"/>
                  </a:lnTo>
                  <a:lnTo>
                    <a:pt x="477870" y="63233"/>
                  </a:lnTo>
                  <a:lnTo>
                    <a:pt x="1" y="63233"/>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2" name="Google Shape;112;p15"/>
            <p:cNvSpPr/>
            <p:nvPr/>
          </p:nvSpPr>
          <p:spPr>
            <a:xfrm rot="-2095297">
              <a:off x="6667183" y="3784065"/>
              <a:ext cx="477906" cy="63250"/>
            </a:xfrm>
            <a:custGeom>
              <a:avLst/>
              <a:gdLst/>
              <a:ahLst/>
              <a:cxnLst/>
              <a:rect l="l" t="t" r="r" b="b"/>
              <a:pathLst>
                <a:path w="477869" h="63245" extrusionOk="0">
                  <a:moveTo>
                    <a:pt x="1" y="-13"/>
                  </a:moveTo>
                  <a:lnTo>
                    <a:pt x="477870" y="-13"/>
                  </a:lnTo>
                  <a:lnTo>
                    <a:pt x="477870" y="63233"/>
                  </a:lnTo>
                  <a:lnTo>
                    <a:pt x="1" y="63233"/>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3" name="Google Shape;113;p15"/>
          <p:cNvGrpSpPr/>
          <p:nvPr/>
        </p:nvGrpSpPr>
        <p:grpSpPr>
          <a:xfrm>
            <a:off x="123119" y="1417259"/>
            <a:ext cx="756957" cy="387235"/>
            <a:chOff x="5557837" y="3152773"/>
            <a:chExt cx="1077365" cy="551146"/>
          </a:xfrm>
        </p:grpSpPr>
        <p:sp>
          <p:nvSpPr>
            <p:cNvPr id="114" name="Google Shape;114;p15"/>
            <p:cNvSpPr/>
            <p:nvPr/>
          </p:nvSpPr>
          <p:spPr>
            <a:xfrm>
              <a:off x="5557837" y="3242214"/>
              <a:ext cx="131635" cy="113537"/>
            </a:xfrm>
            <a:custGeom>
              <a:avLst/>
              <a:gdLst/>
              <a:ahLst/>
              <a:cxnLst/>
              <a:rect l="l" t="t" r="r" b="b"/>
              <a:pathLst>
                <a:path w="131635" h="113537" extrusionOk="0">
                  <a:moveTo>
                    <a:pt x="131636" y="37433"/>
                  </a:moveTo>
                  <a:lnTo>
                    <a:pt x="0" y="0"/>
                  </a:lnTo>
                  <a:lnTo>
                    <a:pt x="29051" y="90487"/>
                  </a:lnTo>
                  <a:lnTo>
                    <a:pt x="110300" y="113538"/>
                  </a:lnTo>
                  <a:lnTo>
                    <a:pt x="131636" y="37433"/>
                  </a:lnTo>
                  <a:lnTo>
                    <a:pt x="131636" y="37433"/>
                  </a:lnTo>
                  <a:close/>
                </a:path>
              </a:pathLst>
            </a:custGeom>
            <a:solidFill>
              <a:srgbClr val="F255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 name="Google Shape;115;p15"/>
            <p:cNvSpPr/>
            <p:nvPr/>
          </p:nvSpPr>
          <p:spPr>
            <a:xfrm>
              <a:off x="5640418" y="3236880"/>
              <a:ext cx="133254" cy="179736"/>
            </a:xfrm>
            <a:custGeom>
              <a:avLst/>
              <a:gdLst/>
              <a:ahLst/>
              <a:cxnLst/>
              <a:rect l="l" t="t" r="r" b="b"/>
              <a:pathLst>
                <a:path w="133254" h="179736" extrusionOk="0">
                  <a:moveTo>
                    <a:pt x="43815" y="0"/>
                  </a:moveTo>
                  <a:lnTo>
                    <a:pt x="133255" y="25336"/>
                  </a:lnTo>
                  <a:lnTo>
                    <a:pt x="89440" y="179737"/>
                  </a:lnTo>
                  <a:lnTo>
                    <a:pt x="0" y="154400"/>
                  </a:lnTo>
                  <a:lnTo>
                    <a:pt x="43815" y="0"/>
                  </a:lnTo>
                  <a:lnTo>
                    <a:pt x="43815" y="0"/>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 name="Google Shape;116;p15"/>
            <p:cNvSpPr/>
            <p:nvPr/>
          </p:nvSpPr>
          <p:spPr>
            <a:xfrm>
              <a:off x="5558122" y="3241166"/>
              <a:ext cx="116109" cy="64103"/>
            </a:xfrm>
            <a:custGeom>
              <a:avLst/>
              <a:gdLst/>
              <a:ahLst/>
              <a:cxnLst/>
              <a:rect l="l" t="t" r="r" b="b"/>
              <a:pathLst>
                <a:path w="116109" h="64103" extrusionOk="0">
                  <a:moveTo>
                    <a:pt x="105537" y="64103"/>
                  </a:moveTo>
                  <a:lnTo>
                    <a:pt x="12764" y="40291"/>
                  </a:lnTo>
                  <a:lnTo>
                    <a:pt x="0" y="0"/>
                  </a:lnTo>
                  <a:lnTo>
                    <a:pt x="116110" y="29909"/>
                  </a:lnTo>
                  <a:lnTo>
                    <a:pt x="105537" y="64103"/>
                  </a:lnTo>
                  <a:lnTo>
                    <a:pt x="105537" y="64103"/>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 name="Google Shape;117;p15"/>
            <p:cNvSpPr/>
            <p:nvPr/>
          </p:nvSpPr>
          <p:spPr>
            <a:xfrm>
              <a:off x="5662992" y="3240500"/>
              <a:ext cx="109061" cy="74009"/>
            </a:xfrm>
            <a:custGeom>
              <a:avLst/>
              <a:gdLst/>
              <a:ahLst/>
              <a:cxnLst/>
              <a:rect l="l" t="t" r="r" b="b"/>
              <a:pathLst>
                <a:path w="109061" h="74009" extrusionOk="0">
                  <a:moveTo>
                    <a:pt x="18764" y="0"/>
                  </a:moveTo>
                  <a:lnTo>
                    <a:pt x="109061" y="20098"/>
                  </a:lnTo>
                  <a:lnTo>
                    <a:pt x="90297" y="74009"/>
                  </a:lnTo>
                  <a:lnTo>
                    <a:pt x="0" y="53912"/>
                  </a:lnTo>
                  <a:lnTo>
                    <a:pt x="18764" y="0"/>
                  </a:lnTo>
                  <a:lnTo>
                    <a:pt x="18764" y="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 name="Google Shape;118;p15"/>
            <p:cNvSpPr/>
            <p:nvPr/>
          </p:nvSpPr>
          <p:spPr>
            <a:xfrm>
              <a:off x="5685852" y="3200590"/>
              <a:ext cx="210693" cy="328136"/>
            </a:xfrm>
            <a:custGeom>
              <a:avLst/>
              <a:gdLst/>
              <a:ahLst/>
              <a:cxnLst/>
              <a:rect l="l" t="t" r="r" b="b"/>
              <a:pathLst>
                <a:path w="210693" h="328136" extrusionOk="0">
                  <a:moveTo>
                    <a:pt x="210693" y="0"/>
                  </a:moveTo>
                  <a:lnTo>
                    <a:pt x="69247" y="3810"/>
                  </a:lnTo>
                  <a:lnTo>
                    <a:pt x="0" y="248412"/>
                  </a:lnTo>
                  <a:lnTo>
                    <a:pt x="117824" y="328136"/>
                  </a:lnTo>
                  <a:lnTo>
                    <a:pt x="210693" y="0"/>
                  </a:lnTo>
                  <a:lnTo>
                    <a:pt x="210693" y="0"/>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 name="Google Shape;119;p15"/>
            <p:cNvSpPr/>
            <p:nvPr/>
          </p:nvSpPr>
          <p:spPr>
            <a:xfrm>
              <a:off x="5797799" y="3160614"/>
              <a:ext cx="830834" cy="543305"/>
            </a:xfrm>
            <a:custGeom>
              <a:avLst/>
              <a:gdLst/>
              <a:ahLst/>
              <a:cxnLst/>
              <a:rect l="l" t="t" r="r" b="b"/>
              <a:pathLst>
                <a:path w="830834" h="543305" extrusionOk="0">
                  <a:moveTo>
                    <a:pt x="227912" y="463029"/>
                  </a:moveTo>
                  <a:lnTo>
                    <a:pt x="21982" y="423596"/>
                  </a:lnTo>
                  <a:cubicBezTo>
                    <a:pt x="5976" y="419024"/>
                    <a:pt x="-3339" y="402393"/>
                    <a:pt x="1122" y="386353"/>
                  </a:cubicBezTo>
                  <a:lnTo>
                    <a:pt x="103897" y="21736"/>
                  </a:lnTo>
                  <a:cubicBezTo>
                    <a:pt x="108470" y="5734"/>
                    <a:pt x="125103" y="-3582"/>
                    <a:pt x="141140" y="876"/>
                  </a:cubicBezTo>
                  <a:lnTo>
                    <a:pt x="723879" y="222332"/>
                  </a:lnTo>
                  <a:cubicBezTo>
                    <a:pt x="804127" y="252927"/>
                    <a:pt x="847819" y="339661"/>
                    <a:pt x="824654" y="422357"/>
                  </a:cubicBezTo>
                  <a:lnTo>
                    <a:pt x="824654" y="422357"/>
                  </a:lnTo>
                  <a:cubicBezTo>
                    <a:pt x="801165" y="504977"/>
                    <a:pt x="718565" y="556060"/>
                    <a:pt x="634154" y="540182"/>
                  </a:cubicBezTo>
                  <a:lnTo>
                    <a:pt x="304875" y="478269"/>
                  </a:lnTo>
                </a:path>
              </a:pathLst>
            </a:custGeom>
            <a:solidFill>
              <a:srgbClr val="FF893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 name="Google Shape;120;p15"/>
            <p:cNvSpPr/>
            <p:nvPr/>
          </p:nvSpPr>
          <p:spPr>
            <a:xfrm>
              <a:off x="5986056" y="3364017"/>
              <a:ext cx="508186" cy="222933"/>
            </a:xfrm>
            <a:custGeom>
              <a:avLst/>
              <a:gdLst/>
              <a:ahLst/>
              <a:cxnLst/>
              <a:rect l="l" t="t" r="r" b="b"/>
              <a:pathLst>
                <a:path w="508186" h="222933" extrusionOk="0">
                  <a:moveTo>
                    <a:pt x="2222" y="39885"/>
                  </a:moveTo>
                  <a:lnTo>
                    <a:pt x="2222" y="39885"/>
                  </a:lnTo>
                  <a:cubicBezTo>
                    <a:pt x="10454" y="10700"/>
                    <a:pt x="40731" y="-6331"/>
                    <a:pt x="69945" y="1785"/>
                  </a:cubicBezTo>
                  <a:lnTo>
                    <a:pt x="468090" y="114751"/>
                  </a:lnTo>
                  <a:cubicBezTo>
                    <a:pt x="497250" y="123066"/>
                    <a:pt x="514255" y="153337"/>
                    <a:pt x="506190" y="182569"/>
                  </a:cubicBezTo>
                  <a:lnTo>
                    <a:pt x="506190" y="182569"/>
                  </a:lnTo>
                  <a:cubicBezTo>
                    <a:pt x="497915" y="211763"/>
                    <a:pt x="467610" y="228794"/>
                    <a:pt x="438372" y="220669"/>
                  </a:cubicBezTo>
                  <a:lnTo>
                    <a:pt x="40131" y="107703"/>
                  </a:lnTo>
                  <a:cubicBezTo>
                    <a:pt x="10936" y="99425"/>
                    <a:pt x="-6089" y="69126"/>
                    <a:pt x="2031" y="39885"/>
                  </a:cubicBezTo>
                  <a:close/>
                </a:path>
              </a:pathLst>
            </a:custGeom>
            <a:solidFill>
              <a:srgbClr val="F46A2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 name="Google Shape;121;p15"/>
            <p:cNvSpPr/>
            <p:nvPr/>
          </p:nvSpPr>
          <p:spPr>
            <a:xfrm>
              <a:off x="5732525" y="3199638"/>
              <a:ext cx="160305" cy="68960"/>
            </a:xfrm>
            <a:custGeom>
              <a:avLst/>
              <a:gdLst/>
              <a:ahLst/>
              <a:cxnLst/>
              <a:rect l="l" t="t" r="r" b="b"/>
              <a:pathLst>
                <a:path w="160305" h="68960" extrusionOk="0">
                  <a:moveTo>
                    <a:pt x="0" y="68961"/>
                  </a:moveTo>
                  <a:lnTo>
                    <a:pt x="18479" y="3905"/>
                  </a:lnTo>
                  <a:lnTo>
                    <a:pt x="160306" y="0"/>
                  </a:lnTo>
                  <a:lnTo>
                    <a:pt x="141923" y="65056"/>
                  </a:lnTo>
                  <a:lnTo>
                    <a:pt x="0" y="68961"/>
                  </a:lnTo>
                  <a:lnTo>
                    <a:pt x="0" y="68961"/>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 name="Google Shape;122;p15"/>
            <p:cNvSpPr/>
            <p:nvPr/>
          </p:nvSpPr>
          <p:spPr>
            <a:xfrm>
              <a:off x="5884925" y="3152773"/>
              <a:ext cx="750277" cy="461964"/>
            </a:xfrm>
            <a:custGeom>
              <a:avLst/>
              <a:gdLst/>
              <a:ahLst/>
              <a:cxnLst/>
              <a:rect l="l" t="t" r="r" b="b"/>
              <a:pathLst>
                <a:path w="750277" h="461964" extrusionOk="0">
                  <a:moveTo>
                    <a:pt x="727240" y="461727"/>
                  </a:moveTo>
                  <a:cubicBezTo>
                    <a:pt x="728698" y="391775"/>
                    <a:pt x="686034" y="328443"/>
                    <a:pt x="620656" y="303516"/>
                  </a:cubicBezTo>
                  <a:lnTo>
                    <a:pt x="37249" y="82251"/>
                  </a:lnTo>
                  <a:cubicBezTo>
                    <a:pt x="21266" y="77678"/>
                    <a:pt x="4605" y="86927"/>
                    <a:pt x="35" y="102910"/>
                  </a:cubicBezTo>
                  <a:cubicBezTo>
                    <a:pt x="26" y="102948"/>
                    <a:pt x="16" y="102977"/>
                    <a:pt x="7" y="103015"/>
                  </a:cubicBezTo>
                  <a:lnTo>
                    <a:pt x="23057" y="21672"/>
                  </a:lnTo>
                  <a:cubicBezTo>
                    <a:pt x="27627" y="5669"/>
                    <a:pt x="44284" y="-3617"/>
                    <a:pt x="60300" y="907"/>
                  </a:cubicBezTo>
                  <a:lnTo>
                    <a:pt x="643325" y="222173"/>
                  </a:lnTo>
                  <a:cubicBezTo>
                    <a:pt x="723668" y="252662"/>
                    <a:pt x="767379" y="339502"/>
                    <a:pt x="744004" y="422198"/>
                  </a:cubicBezTo>
                  <a:cubicBezTo>
                    <a:pt x="740232" y="435980"/>
                    <a:pt x="734594" y="449182"/>
                    <a:pt x="727240" y="46144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 name="Google Shape;123;p15"/>
            <p:cNvSpPr/>
            <p:nvPr/>
          </p:nvSpPr>
          <p:spPr>
            <a:xfrm>
              <a:off x="5990659" y="3362558"/>
              <a:ext cx="506338" cy="191981"/>
            </a:xfrm>
            <a:custGeom>
              <a:avLst/>
              <a:gdLst/>
              <a:ahLst/>
              <a:cxnLst/>
              <a:rect l="l" t="t" r="r" b="b"/>
              <a:pathLst>
                <a:path w="506338" h="191981" extrusionOk="0">
                  <a:moveTo>
                    <a:pt x="4096" y="54393"/>
                  </a:moveTo>
                  <a:cubicBezTo>
                    <a:pt x="-83" y="46392"/>
                    <a:pt x="-1103" y="37105"/>
                    <a:pt x="1238" y="28390"/>
                  </a:cubicBezTo>
                  <a:cubicBezTo>
                    <a:pt x="7620" y="5816"/>
                    <a:pt x="36576" y="-5805"/>
                    <a:pt x="65627" y="2386"/>
                  </a:cubicBezTo>
                  <a:lnTo>
                    <a:pt x="463868" y="115258"/>
                  </a:lnTo>
                  <a:cubicBezTo>
                    <a:pt x="492443" y="123449"/>
                    <a:pt x="511493" y="148595"/>
                    <a:pt x="505111" y="171074"/>
                  </a:cubicBezTo>
                  <a:cubicBezTo>
                    <a:pt x="502489" y="179723"/>
                    <a:pt x="496754" y="187086"/>
                    <a:pt x="489013" y="191743"/>
                  </a:cubicBezTo>
                  <a:cubicBezTo>
                    <a:pt x="481034" y="176904"/>
                    <a:pt x="467225" y="166064"/>
                    <a:pt x="450913" y="161835"/>
                  </a:cubicBezTo>
                  <a:lnTo>
                    <a:pt x="52387" y="48964"/>
                  </a:lnTo>
                  <a:cubicBezTo>
                    <a:pt x="36239" y="43944"/>
                    <a:pt x="18726" y="45916"/>
                    <a:pt x="4096" y="54393"/>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24" name="Google Shape;124;p15"/>
          <p:cNvGrpSpPr/>
          <p:nvPr/>
        </p:nvGrpSpPr>
        <p:grpSpPr>
          <a:xfrm>
            <a:off x="804158" y="1801166"/>
            <a:ext cx="1186370" cy="1091198"/>
            <a:chOff x="5252920" y="2652722"/>
            <a:chExt cx="1688542" cy="1553086"/>
          </a:xfrm>
        </p:grpSpPr>
        <p:sp>
          <p:nvSpPr>
            <p:cNvPr id="125" name="Google Shape;125;p15"/>
            <p:cNvSpPr/>
            <p:nvPr/>
          </p:nvSpPr>
          <p:spPr>
            <a:xfrm>
              <a:off x="5895212" y="3373278"/>
              <a:ext cx="1041117" cy="287641"/>
            </a:xfrm>
            <a:custGeom>
              <a:avLst/>
              <a:gdLst/>
              <a:ahLst/>
              <a:cxnLst/>
              <a:rect l="l" t="t" r="r" b="b"/>
              <a:pathLst>
                <a:path w="1041117" h="287641" extrusionOk="0">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 name="Google Shape;126;p15"/>
            <p:cNvSpPr/>
            <p:nvPr/>
          </p:nvSpPr>
          <p:spPr>
            <a:xfrm>
              <a:off x="5252920" y="3285552"/>
              <a:ext cx="657817" cy="378668"/>
            </a:xfrm>
            <a:custGeom>
              <a:avLst/>
              <a:gdLst/>
              <a:ahLst/>
              <a:cxnLst/>
              <a:rect l="l" t="t" r="r" b="b"/>
              <a:pathLst>
                <a:path w="657817" h="378668" extrusionOk="0">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 name="Google Shape;127;p15"/>
            <p:cNvSpPr/>
            <p:nvPr/>
          </p:nvSpPr>
          <p:spPr>
            <a:xfrm>
              <a:off x="5899974" y="3438333"/>
              <a:ext cx="1041488" cy="222711"/>
            </a:xfrm>
            <a:custGeom>
              <a:avLst/>
              <a:gdLst/>
              <a:ahLst/>
              <a:cxnLst/>
              <a:rect l="l" t="t" r="r" b="b"/>
              <a:pathLst>
                <a:path w="1041488" h="222711" extrusionOk="0">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 name="Google Shape;128;p15"/>
            <p:cNvSpPr/>
            <p:nvPr/>
          </p:nvSpPr>
          <p:spPr>
            <a:xfrm>
              <a:off x="5257657" y="3421247"/>
              <a:ext cx="650509" cy="244044"/>
            </a:xfrm>
            <a:custGeom>
              <a:avLst/>
              <a:gdLst/>
              <a:ahLst/>
              <a:cxnLst/>
              <a:rect l="l" t="t" r="r" b="b"/>
              <a:pathLst>
                <a:path w="650509" h="244044" extrusionOk="0">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 name="Google Shape;129;p15"/>
            <p:cNvSpPr/>
            <p:nvPr/>
          </p:nvSpPr>
          <p:spPr>
            <a:xfrm>
              <a:off x="5958934" y="3263169"/>
              <a:ext cx="586331" cy="942639"/>
            </a:xfrm>
            <a:custGeom>
              <a:avLst/>
              <a:gdLst/>
              <a:ahLst/>
              <a:cxnLst/>
              <a:rect l="l" t="t" r="r" b="b"/>
              <a:pathLst>
                <a:path w="586331" h="942639" extrusionOk="0">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 name="Google Shape;130;p15"/>
            <p:cNvSpPr/>
            <p:nvPr/>
          </p:nvSpPr>
          <p:spPr>
            <a:xfrm>
              <a:off x="5702214" y="2652722"/>
              <a:ext cx="383206" cy="662072"/>
            </a:xfrm>
            <a:custGeom>
              <a:avLst/>
              <a:gdLst/>
              <a:ahLst/>
              <a:cxnLst/>
              <a:rect l="l" t="t" r="r" b="b"/>
              <a:pathLst>
                <a:path w="383206" h="662072" extrusionOk="0">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 name="Google Shape;131;p15"/>
            <p:cNvSpPr/>
            <p:nvPr/>
          </p:nvSpPr>
          <p:spPr>
            <a:xfrm>
              <a:off x="5960268" y="3277932"/>
              <a:ext cx="570350" cy="913233"/>
            </a:xfrm>
            <a:custGeom>
              <a:avLst/>
              <a:gdLst/>
              <a:ahLst/>
              <a:cxnLst/>
              <a:rect l="l" t="t" r="r" b="b"/>
              <a:pathLst>
                <a:path w="570350" h="913233" extrusionOk="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 name="Google Shape;132;p15"/>
            <p:cNvSpPr/>
            <p:nvPr/>
          </p:nvSpPr>
          <p:spPr>
            <a:xfrm>
              <a:off x="5705557" y="2674619"/>
              <a:ext cx="341483" cy="625316"/>
            </a:xfrm>
            <a:custGeom>
              <a:avLst/>
              <a:gdLst/>
              <a:ahLst/>
              <a:cxnLst/>
              <a:rect l="l" t="t" r="r" b="b"/>
              <a:pathLst>
                <a:path w="341483" h="625316" extrusionOk="0">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 name="Google Shape;133;p15"/>
            <p:cNvSpPr/>
            <p:nvPr/>
          </p:nvSpPr>
          <p:spPr>
            <a:xfrm>
              <a:off x="6062733" y="3421267"/>
              <a:ext cx="69351" cy="69353"/>
            </a:xfrm>
            <a:custGeom>
              <a:avLst/>
              <a:gdLst/>
              <a:ahLst/>
              <a:cxnLst/>
              <a:rect l="l" t="t" r="r" b="b"/>
              <a:pathLst>
                <a:path w="69351" h="69353" extrusionOk="0">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 name="Google Shape;134;p15"/>
            <p:cNvSpPr/>
            <p:nvPr/>
          </p:nvSpPr>
          <p:spPr>
            <a:xfrm>
              <a:off x="6091618" y="3421951"/>
              <a:ext cx="11620" cy="68389"/>
            </a:xfrm>
            <a:custGeom>
              <a:avLst/>
              <a:gdLst/>
              <a:ahLst/>
              <a:cxnLst/>
              <a:rect l="l" t="t" r="r" b="b"/>
              <a:pathLst>
                <a:path w="11620" h="68389" extrusionOk="0">
                  <a:moveTo>
                    <a:pt x="0" y="0"/>
                  </a:moveTo>
                  <a:lnTo>
                    <a:pt x="11621" y="68390"/>
                  </a:lnTo>
                </a:path>
              </a:pathLst>
            </a:custGeom>
            <a:noFill/>
            <a:ln w="9525" cap="flat" cmpd="sng">
              <a:solidFill>
                <a:srgbClr val="4D4D4D"/>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35" name="Google Shape;135;p15"/>
          <p:cNvSpPr/>
          <p:nvPr/>
        </p:nvSpPr>
        <p:spPr>
          <a:xfrm>
            <a:off x="0" y="0"/>
            <a:ext cx="9144000" cy="5143500"/>
          </a:xfrm>
          <a:custGeom>
            <a:avLst/>
            <a:gdLst/>
            <a:ahLst/>
            <a:cxnLst/>
            <a:rect l="l" t="t" r="r" b="b"/>
            <a:pathLst>
              <a:path w="12192000" h="6858000" extrusionOk="0">
                <a:moveTo>
                  <a:pt x="0" y="0"/>
                </a:moveTo>
                <a:lnTo>
                  <a:pt x="12192000" y="0"/>
                </a:lnTo>
                <a:lnTo>
                  <a:pt x="12192000" y="6858000"/>
                </a:lnTo>
                <a:lnTo>
                  <a:pt x="0" y="6858000"/>
                </a:lnTo>
                <a:lnTo>
                  <a:pt x="0" y="1851184"/>
                </a:lnTo>
                <a:lnTo>
                  <a:pt x="10782" y="1887810"/>
                </a:lnTo>
                <a:cubicBezTo>
                  <a:pt x="162252" y="2368699"/>
                  <a:pt x="366829" y="2534346"/>
                  <a:pt x="569063" y="2600706"/>
                </a:cubicBezTo>
                <a:cubicBezTo>
                  <a:pt x="784779" y="2671490"/>
                  <a:pt x="921529" y="2585825"/>
                  <a:pt x="1053836" y="2710831"/>
                </a:cubicBezTo>
                <a:cubicBezTo>
                  <a:pt x="1200932" y="2849932"/>
                  <a:pt x="1084985" y="3022399"/>
                  <a:pt x="1230140" y="3327912"/>
                </a:cubicBezTo>
                <a:cubicBezTo>
                  <a:pt x="1271084" y="3414053"/>
                  <a:pt x="1385229" y="3654314"/>
                  <a:pt x="1604788" y="3724558"/>
                </a:cubicBezTo>
                <a:cubicBezTo>
                  <a:pt x="1842277" y="3800532"/>
                  <a:pt x="1955959" y="3598258"/>
                  <a:pt x="2199779" y="3636430"/>
                </a:cubicBezTo>
                <a:cubicBezTo>
                  <a:pt x="2479505" y="3680286"/>
                  <a:pt x="2622073" y="4285676"/>
                  <a:pt x="2882621" y="4368859"/>
                </a:cubicBezTo>
                <a:cubicBezTo>
                  <a:pt x="2909008" y="4377473"/>
                  <a:pt x="2936968" y="4380311"/>
                  <a:pt x="2964556" y="4377177"/>
                </a:cubicBezTo>
                <a:cubicBezTo>
                  <a:pt x="2987617" y="4374446"/>
                  <a:pt x="3010169" y="4368328"/>
                  <a:pt x="3031427" y="4359016"/>
                </a:cubicBezTo>
                <a:cubicBezTo>
                  <a:pt x="3104305" y="4327914"/>
                  <a:pt x="3178986" y="4295057"/>
                  <a:pt x="3257038" y="4264695"/>
                </a:cubicBezTo>
                <a:lnTo>
                  <a:pt x="3257315" y="4264695"/>
                </a:lnTo>
                <a:cubicBezTo>
                  <a:pt x="3442167" y="4161691"/>
                  <a:pt x="3650125" y="4107321"/>
                  <a:pt x="3861735" y="4106693"/>
                </a:cubicBezTo>
                <a:lnTo>
                  <a:pt x="3865340" y="4106693"/>
                </a:lnTo>
                <a:cubicBezTo>
                  <a:pt x="4112440" y="4106882"/>
                  <a:pt x="4353950" y="4180259"/>
                  <a:pt x="4559365" y="4317563"/>
                </a:cubicBezTo>
                <a:cubicBezTo>
                  <a:pt x="4620135" y="4334893"/>
                  <a:pt x="4671986" y="4339375"/>
                  <a:pt x="4716166" y="4334015"/>
                </a:cubicBezTo>
                <a:cubicBezTo>
                  <a:pt x="4942611" y="4307026"/>
                  <a:pt x="4970013" y="4024804"/>
                  <a:pt x="4991411" y="3912968"/>
                </a:cubicBezTo>
                <a:cubicBezTo>
                  <a:pt x="5071036" y="3497329"/>
                  <a:pt x="4986790" y="3365021"/>
                  <a:pt x="5350947" y="2942497"/>
                </a:cubicBezTo>
                <a:cubicBezTo>
                  <a:pt x="5696573" y="2541461"/>
                  <a:pt x="6130282" y="2744382"/>
                  <a:pt x="6342537" y="2380547"/>
                </a:cubicBezTo>
                <a:cubicBezTo>
                  <a:pt x="6581506" y="1971193"/>
                  <a:pt x="6134118" y="1539703"/>
                  <a:pt x="6386624" y="1201609"/>
                </a:cubicBezTo>
                <a:cubicBezTo>
                  <a:pt x="6602809" y="912085"/>
                  <a:pt x="7040214" y="1081455"/>
                  <a:pt x="7268043" y="771829"/>
                </a:cubicBezTo>
                <a:cubicBezTo>
                  <a:pt x="7426970" y="555968"/>
                  <a:pt x="7358542" y="197162"/>
                  <a:pt x="7304704" y="295"/>
                </a:cubicBezTo>
                <a:lnTo>
                  <a:pt x="0" y="627"/>
                </a:lnTo>
                <a:close/>
              </a:path>
            </a:pathLst>
          </a:custGeom>
          <a:solidFill>
            <a:schemeClr val="dk1"/>
          </a:solidFill>
          <a:ln>
            <a:noFill/>
          </a:ln>
          <a:effectLst>
            <a:outerShdw blurRad="127000" dist="127000" dir="1620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nvGrpSpPr>
          <p:cNvPr id="136" name="Google Shape;136;p15"/>
          <p:cNvGrpSpPr/>
          <p:nvPr/>
        </p:nvGrpSpPr>
        <p:grpSpPr>
          <a:xfrm rot="784738">
            <a:off x="1655964" y="151476"/>
            <a:ext cx="1046174" cy="838840"/>
            <a:chOff x="5353050" y="2833686"/>
            <a:chExt cx="1488947" cy="1193863"/>
          </a:xfrm>
        </p:grpSpPr>
        <p:sp>
          <p:nvSpPr>
            <p:cNvPr id="137" name="Google Shape;137;p15"/>
            <p:cNvSpPr/>
            <p:nvPr/>
          </p:nvSpPr>
          <p:spPr>
            <a:xfrm>
              <a:off x="5353050" y="3293077"/>
              <a:ext cx="201072" cy="99060"/>
            </a:xfrm>
            <a:custGeom>
              <a:avLst/>
              <a:gdLst/>
              <a:ahLst/>
              <a:cxnLst/>
              <a:rect l="l" t="t" r="r" b="b"/>
              <a:pathLst>
                <a:path w="201072" h="99060" extrusionOk="0">
                  <a:moveTo>
                    <a:pt x="0" y="0"/>
                  </a:moveTo>
                  <a:lnTo>
                    <a:pt x="201073" y="99060"/>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 name="Google Shape;138;p15"/>
            <p:cNvSpPr/>
            <p:nvPr/>
          </p:nvSpPr>
          <p:spPr>
            <a:xfrm>
              <a:off x="5353145" y="2833686"/>
              <a:ext cx="1488852" cy="1193863"/>
            </a:xfrm>
            <a:custGeom>
              <a:avLst/>
              <a:gdLst/>
              <a:ahLst/>
              <a:cxnLst/>
              <a:rect l="l" t="t" r="r" b="b"/>
              <a:pathLst>
                <a:path w="1488852" h="1193863" extrusionOk="0">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 name="Google Shape;139;p15"/>
            <p:cNvSpPr/>
            <p:nvPr/>
          </p:nvSpPr>
          <p:spPr>
            <a:xfrm>
              <a:off x="5648515" y="3438429"/>
              <a:ext cx="139827" cy="68865"/>
            </a:xfrm>
            <a:custGeom>
              <a:avLst/>
              <a:gdLst/>
              <a:ahLst/>
              <a:cxnLst/>
              <a:rect l="l" t="t" r="r" b="b"/>
              <a:pathLst>
                <a:path w="139827" h="68865" extrusionOk="0">
                  <a:moveTo>
                    <a:pt x="0" y="0"/>
                  </a:moveTo>
                  <a:lnTo>
                    <a:pt x="139827" y="6886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 name="Google Shape;140;p15"/>
            <p:cNvSpPr/>
            <p:nvPr/>
          </p:nvSpPr>
          <p:spPr>
            <a:xfrm rot="-1782558">
              <a:off x="6668011" y="3902047"/>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 name="Google Shape;141;p15"/>
            <p:cNvSpPr/>
            <p:nvPr/>
          </p:nvSpPr>
          <p:spPr>
            <a:xfrm rot="-1782558">
              <a:off x="6661325" y="3840396"/>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 name="Google Shape;142;p15"/>
            <p:cNvSpPr/>
            <p:nvPr/>
          </p:nvSpPr>
          <p:spPr>
            <a:xfrm rot="-1782558">
              <a:off x="6706466" y="3879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 name="Google Shape;143;p15"/>
            <p:cNvSpPr/>
            <p:nvPr/>
          </p:nvSpPr>
          <p:spPr>
            <a:xfrm rot="-1782558">
              <a:off x="6700444" y="38693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 name="Google Shape;144;p15"/>
            <p:cNvSpPr/>
            <p:nvPr/>
          </p:nvSpPr>
          <p:spPr>
            <a:xfrm rot="-1782558">
              <a:off x="6694505" y="385874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 name="Google Shape;145;p15"/>
            <p:cNvSpPr/>
            <p:nvPr/>
          </p:nvSpPr>
          <p:spPr>
            <a:xfrm rot="-1782558">
              <a:off x="6686980" y="384562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 name="Google Shape;146;p15"/>
            <p:cNvSpPr/>
            <p:nvPr/>
          </p:nvSpPr>
          <p:spPr>
            <a:xfrm rot="-1782558">
              <a:off x="6655594" y="379043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 name="Google Shape;147;p15"/>
            <p:cNvSpPr/>
            <p:nvPr/>
          </p:nvSpPr>
          <p:spPr>
            <a:xfrm rot="-1782558">
              <a:off x="6661568" y="38010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 name="Google Shape;148;p15"/>
            <p:cNvSpPr/>
            <p:nvPr/>
          </p:nvSpPr>
          <p:spPr>
            <a:xfrm rot="-1782558">
              <a:off x="6668962" y="38141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 name="Google Shape;149;p15"/>
            <p:cNvSpPr/>
            <p:nvPr/>
          </p:nvSpPr>
          <p:spPr>
            <a:xfrm rot="-1782558">
              <a:off x="6675031" y="382470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 name="Google Shape;150;p15"/>
            <p:cNvSpPr/>
            <p:nvPr/>
          </p:nvSpPr>
          <p:spPr>
            <a:xfrm rot="-1782558">
              <a:off x="6602138" y="3786612"/>
              <a:ext cx="96561" cy="5993"/>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 name="Google Shape;151;p15"/>
            <p:cNvSpPr/>
            <p:nvPr/>
          </p:nvSpPr>
          <p:spPr>
            <a:xfrm rot="-1782558">
              <a:off x="6595403" y="372487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 name="Google Shape;152;p15"/>
            <p:cNvSpPr/>
            <p:nvPr/>
          </p:nvSpPr>
          <p:spPr>
            <a:xfrm rot="-1782558">
              <a:off x="6640675" y="376423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 name="Google Shape;153;p15"/>
            <p:cNvSpPr/>
            <p:nvPr/>
          </p:nvSpPr>
          <p:spPr>
            <a:xfrm rot="-1782558">
              <a:off x="6634653" y="37538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 name="Google Shape;154;p15"/>
            <p:cNvSpPr/>
            <p:nvPr/>
          </p:nvSpPr>
          <p:spPr>
            <a:xfrm rot="-1782558">
              <a:off x="6628584" y="37432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 name="Google Shape;155;p15"/>
            <p:cNvSpPr/>
            <p:nvPr/>
          </p:nvSpPr>
          <p:spPr>
            <a:xfrm rot="-1782558">
              <a:off x="6622657" y="373272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 name="Google Shape;156;p15"/>
            <p:cNvSpPr/>
            <p:nvPr/>
          </p:nvSpPr>
          <p:spPr>
            <a:xfrm rot="-1782558">
              <a:off x="6589720" y="36750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 name="Google Shape;157;p15"/>
            <p:cNvSpPr/>
            <p:nvPr/>
          </p:nvSpPr>
          <p:spPr>
            <a:xfrm rot="-1782558">
              <a:off x="6595648" y="36855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 name="Google Shape;158;p15"/>
            <p:cNvSpPr/>
            <p:nvPr/>
          </p:nvSpPr>
          <p:spPr>
            <a:xfrm rot="-1782558">
              <a:off x="6603171" y="369863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 name="Google Shape;159;p15"/>
            <p:cNvSpPr/>
            <p:nvPr/>
          </p:nvSpPr>
          <p:spPr>
            <a:xfrm rot="-1782558">
              <a:off x="6609110" y="37091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 name="Google Shape;160;p15"/>
            <p:cNvSpPr/>
            <p:nvPr/>
          </p:nvSpPr>
          <p:spPr>
            <a:xfrm rot="-1782558">
              <a:off x="6536216" y="367109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1" name="Google Shape;161;p15"/>
            <p:cNvSpPr/>
            <p:nvPr/>
          </p:nvSpPr>
          <p:spPr>
            <a:xfrm rot="-1782558">
              <a:off x="6530985" y="3611968"/>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2" name="Google Shape;162;p15"/>
            <p:cNvSpPr/>
            <p:nvPr/>
          </p:nvSpPr>
          <p:spPr>
            <a:xfrm rot="-1782558">
              <a:off x="6576256" y="36514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 name="Google Shape;163;p15"/>
            <p:cNvSpPr/>
            <p:nvPr/>
          </p:nvSpPr>
          <p:spPr>
            <a:xfrm rot="-1782558">
              <a:off x="6568732" y="36383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 name="Google Shape;164;p15"/>
            <p:cNvSpPr/>
            <p:nvPr/>
          </p:nvSpPr>
          <p:spPr>
            <a:xfrm rot="-1782558">
              <a:off x="6562710" y="36277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 name="Google Shape;165;p15"/>
            <p:cNvSpPr/>
            <p:nvPr/>
          </p:nvSpPr>
          <p:spPr>
            <a:xfrm rot="-1782558">
              <a:off x="6556736" y="36172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 name="Google Shape;166;p15"/>
            <p:cNvSpPr/>
            <p:nvPr/>
          </p:nvSpPr>
          <p:spPr>
            <a:xfrm rot="-1782558">
              <a:off x="6523799" y="35594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 name="Google Shape;167;p15"/>
            <p:cNvSpPr/>
            <p:nvPr/>
          </p:nvSpPr>
          <p:spPr>
            <a:xfrm rot="-1782558">
              <a:off x="6531323" y="35726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 name="Google Shape;168;p15"/>
            <p:cNvSpPr/>
            <p:nvPr/>
          </p:nvSpPr>
          <p:spPr>
            <a:xfrm rot="-1782558">
              <a:off x="6537250" y="35831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 name="Google Shape;169;p15"/>
            <p:cNvSpPr/>
            <p:nvPr/>
          </p:nvSpPr>
          <p:spPr>
            <a:xfrm rot="-1782558">
              <a:off x="6543272" y="359362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 name="Google Shape;170;p15"/>
            <p:cNvSpPr/>
            <p:nvPr/>
          </p:nvSpPr>
          <p:spPr>
            <a:xfrm rot="-1782558">
              <a:off x="6471798" y="355818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 name="Google Shape;171;p15"/>
            <p:cNvSpPr/>
            <p:nvPr/>
          </p:nvSpPr>
          <p:spPr>
            <a:xfrm rot="-1782558">
              <a:off x="6465111" y="3496532"/>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 name="Google Shape;172;p15"/>
            <p:cNvSpPr/>
            <p:nvPr/>
          </p:nvSpPr>
          <p:spPr>
            <a:xfrm rot="-1782558">
              <a:off x="6510335" y="3535904"/>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 name="Google Shape;173;p15"/>
            <p:cNvSpPr/>
            <p:nvPr/>
          </p:nvSpPr>
          <p:spPr>
            <a:xfrm rot="-1782558">
              <a:off x="6504313" y="3525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 name="Google Shape;174;p15"/>
            <p:cNvSpPr/>
            <p:nvPr/>
          </p:nvSpPr>
          <p:spPr>
            <a:xfrm rot="-1782558">
              <a:off x="6496789" y="351227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 name="Google Shape;175;p15"/>
            <p:cNvSpPr/>
            <p:nvPr/>
          </p:nvSpPr>
          <p:spPr>
            <a:xfrm rot="-1782558">
              <a:off x="6490944" y="3501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 name="Google Shape;176;p15"/>
            <p:cNvSpPr/>
            <p:nvPr/>
          </p:nvSpPr>
          <p:spPr>
            <a:xfrm rot="-1782558">
              <a:off x="6459380" y="34466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 name="Google Shape;177;p15"/>
            <p:cNvSpPr/>
            <p:nvPr/>
          </p:nvSpPr>
          <p:spPr>
            <a:xfrm rot="-1782558">
              <a:off x="6465402" y="3457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 name="Google Shape;178;p15"/>
            <p:cNvSpPr/>
            <p:nvPr/>
          </p:nvSpPr>
          <p:spPr>
            <a:xfrm rot="-1782558">
              <a:off x="6471376" y="346767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 name="Google Shape;179;p15"/>
            <p:cNvSpPr/>
            <p:nvPr/>
          </p:nvSpPr>
          <p:spPr>
            <a:xfrm rot="-1782558">
              <a:off x="6477398" y="34781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 name="Google Shape;180;p15"/>
            <p:cNvSpPr/>
            <p:nvPr/>
          </p:nvSpPr>
          <p:spPr>
            <a:xfrm rot="-1782558">
              <a:off x="6407473" y="3445369"/>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 name="Google Shape;181;p15"/>
            <p:cNvSpPr/>
            <p:nvPr/>
          </p:nvSpPr>
          <p:spPr>
            <a:xfrm rot="-1782558">
              <a:off x="6400645" y="33835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 name="Google Shape;182;p15"/>
            <p:cNvSpPr/>
            <p:nvPr/>
          </p:nvSpPr>
          <p:spPr>
            <a:xfrm rot="-1782558">
              <a:off x="6445916" y="34229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 name="Google Shape;183;p15"/>
            <p:cNvSpPr/>
            <p:nvPr/>
          </p:nvSpPr>
          <p:spPr>
            <a:xfrm rot="-1782558">
              <a:off x="6439989" y="34124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 name="Google Shape;184;p15"/>
            <p:cNvSpPr/>
            <p:nvPr/>
          </p:nvSpPr>
          <p:spPr>
            <a:xfrm rot="-1782558">
              <a:off x="6432548" y="33993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 name="Google Shape;185;p15"/>
            <p:cNvSpPr/>
            <p:nvPr/>
          </p:nvSpPr>
          <p:spPr>
            <a:xfrm rot="-1782558">
              <a:off x="6426526" y="33889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 name="Google Shape;186;p15"/>
            <p:cNvSpPr/>
            <p:nvPr/>
          </p:nvSpPr>
          <p:spPr>
            <a:xfrm rot="-1782558">
              <a:off x="6395044" y="33337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 name="Google Shape;187;p15"/>
            <p:cNvSpPr/>
            <p:nvPr/>
          </p:nvSpPr>
          <p:spPr>
            <a:xfrm rot="-1782558">
              <a:off x="6400983" y="33442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 name="Google Shape;188;p15"/>
            <p:cNvSpPr/>
            <p:nvPr/>
          </p:nvSpPr>
          <p:spPr>
            <a:xfrm rot="-1782558">
              <a:off x="6407005" y="33546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 name="Google Shape;189;p15"/>
            <p:cNvSpPr/>
            <p:nvPr/>
          </p:nvSpPr>
          <p:spPr>
            <a:xfrm rot="-1782558">
              <a:off x="6414529" y="33678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 name="Google Shape;190;p15"/>
            <p:cNvSpPr/>
            <p:nvPr/>
          </p:nvSpPr>
          <p:spPr>
            <a:xfrm rot="-1782558">
              <a:off x="6341635" y="332980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 name="Google Shape;191;p15"/>
            <p:cNvSpPr/>
            <p:nvPr/>
          </p:nvSpPr>
          <p:spPr>
            <a:xfrm rot="-1782558">
              <a:off x="6334853" y="326805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 name="Google Shape;192;p15"/>
            <p:cNvSpPr/>
            <p:nvPr/>
          </p:nvSpPr>
          <p:spPr>
            <a:xfrm rot="-1782558">
              <a:off x="6381592" y="33100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 name="Google Shape;193;p15"/>
            <p:cNvSpPr/>
            <p:nvPr/>
          </p:nvSpPr>
          <p:spPr>
            <a:xfrm rot="-1782558">
              <a:off x="6374068" y="329696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 name="Google Shape;194;p15"/>
            <p:cNvSpPr/>
            <p:nvPr/>
          </p:nvSpPr>
          <p:spPr>
            <a:xfrm rot="-1782558">
              <a:off x="6368129" y="328650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 name="Google Shape;195;p15"/>
            <p:cNvSpPr/>
            <p:nvPr/>
          </p:nvSpPr>
          <p:spPr>
            <a:xfrm rot="-1782558">
              <a:off x="6362107" y="327599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 name="Google Shape;196;p15"/>
            <p:cNvSpPr/>
            <p:nvPr/>
          </p:nvSpPr>
          <p:spPr>
            <a:xfrm rot="-1782558">
              <a:off x="6329122" y="32181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 name="Google Shape;197;p15"/>
            <p:cNvSpPr/>
            <p:nvPr/>
          </p:nvSpPr>
          <p:spPr>
            <a:xfrm rot="-1782558">
              <a:off x="6336564" y="32313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 name="Google Shape;198;p15"/>
            <p:cNvSpPr/>
            <p:nvPr/>
          </p:nvSpPr>
          <p:spPr>
            <a:xfrm rot="-1782558">
              <a:off x="6342586" y="32418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 name="Google Shape;199;p15"/>
            <p:cNvSpPr/>
            <p:nvPr/>
          </p:nvSpPr>
          <p:spPr>
            <a:xfrm rot="-1782558">
              <a:off x="6348655" y="32523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 name="Google Shape;200;p15"/>
            <p:cNvSpPr/>
            <p:nvPr/>
          </p:nvSpPr>
          <p:spPr>
            <a:xfrm rot="-1782558">
              <a:off x="6277216" y="3216894"/>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 name="Google Shape;201;p15"/>
            <p:cNvSpPr/>
            <p:nvPr/>
          </p:nvSpPr>
          <p:spPr>
            <a:xfrm rot="-1782558">
              <a:off x="6270530" y="3155243"/>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 name="Google Shape;202;p15"/>
            <p:cNvSpPr/>
            <p:nvPr/>
          </p:nvSpPr>
          <p:spPr>
            <a:xfrm rot="-1782558">
              <a:off x="6315671" y="31945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 name="Google Shape;203;p15"/>
            <p:cNvSpPr/>
            <p:nvPr/>
          </p:nvSpPr>
          <p:spPr>
            <a:xfrm rot="-1782558">
              <a:off x="6309649" y="318415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 name="Google Shape;204;p15"/>
            <p:cNvSpPr/>
            <p:nvPr/>
          </p:nvSpPr>
          <p:spPr>
            <a:xfrm rot="-1782558">
              <a:off x="6303710" y="31735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 name="Google Shape;205;p15"/>
            <p:cNvSpPr/>
            <p:nvPr/>
          </p:nvSpPr>
          <p:spPr>
            <a:xfrm rot="-1782558">
              <a:off x="6296185" y="316047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6" name="Google Shape;206;p15"/>
            <p:cNvSpPr/>
            <p:nvPr/>
          </p:nvSpPr>
          <p:spPr>
            <a:xfrm rot="-1782558">
              <a:off x="6264799" y="31052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7" name="Google Shape;207;p15"/>
            <p:cNvSpPr/>
            <p:nvPr/>
          </p:nvSpPr>
          <p:spPr>
            <a:xfrm rot="-1782558">
              <a:off x="6270726" y="31157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8" name="Google Shape;208;p15"/>
            <p:cNvSpPr/>
            <p:nvPr/>
          </p:nvSpPr>
          <p:spPr>
            <a:xfrm rot="-1782558">
              <a:off x="6276795" y="31263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9" name="Google Shape;209;p15"/>
            <p:cNvSpPr/>
            <p:nvPr/>
          </p:nvSpPr>
          <p:spPr>
            <a:xfrm rot="-1782558">
              <a:off x="6284237" y="31395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0" name="Google Shape;210;p15"/>
            <p:cNvSpPr/>
            <p:nvPr/>
          </p:nvSpPr>
          <p:spPr>
            <a:xfrm rot="-1782558">
              <a:off x="6212798" y="3103985"/>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1" name="Google Shape;211;p15"/>
            <p:cNvSpPr/>
            <p:nvPr/>
          </p:nvSpPr>
          <p:spPr>
            <a:xfrm rot="-1782558">
              <a:off x="6206111" y="3042334"/>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2" name="Google Shape;212;p15"/>
            <p:cNvSpPr/>
            <p:nvPr/>
          </p:nvSpPr>
          <p:spPr>
            <a:xfrm rot="-1782558">
              <a:off x="6251252" y="30817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3" name="Google Shape;213;p15"/>
            <p:cNvSpPr/>
            <p:nvPr/>
          </p:nvSpPr>
          <p:spPr>
            <a:xfrm rot="-1782558">
              <a:off x="6245313" y="30711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 name="Google Shape;214;p15"/>
            <p:cNvSpPr/>
            <p:nvPr/>
          </p:nvSpPr>
          <p:spPr>
            <a:xfrm rot="-1782558">
              <a:off x="6239386" y="306078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 name="Google Shape;215;p15"/>
            <p:cNvSpPr/>
            <p:nvPr/>
          </p:nvSpPr>
          <p:spPr>
            <a:xfrm rot="-1782558">
              <a:off x="6231862" y="304756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 name="Google Shape;216;p15"/>
            <p:cNvSpPr/>
            <p:nvPr/>
          </p:nvSpPr>
          <p:spPr>
            <a:xfrm rot="-1782558">
              <a:off x="6200380" y="299247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 name="Google Shape;217;p15"/>
            <p:cNvSpPr/>
            <p:nvPr/>
          </p:nvSpPr>
          <p:spPr>
            <a:xfrm rot="-1782558">
              <a:off x="6206402" y="300298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 name="Google Shape;218;p15"/>
            <p:cNvSpPr/>
            <p:nvPr/>
          </p:nvSpPr>
          <p:spPr>
            <a:xfrm rot="-1782558">
              <a:off x="6213844" y="301614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 name="Google Shape;219;p15"/>
            <p:cNvSpPr/>
            <p:nvPr/>
          </p:nvSpPr>
          <p:spPr>
            <a:xfrm rot="-1782558">
              <a:off x="6219770" y="30265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0" name="Google Shape;220;p15"/>
            <p:cNvSpPr/>
            <p:nvPr/>
          </p:nvSpPr>
          <p:spPr>
            <a:xfrm rot="-1782558">
              <a:off x="6145769" y="299267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 name="Google Shape;221;p15"/>
            <p:cNvSpPr/>
            <p:nvPr/>
          </p:nvSpPr>
          <p:spPr>
            <a:xfrm rot="-1782558">
              <a:off x="6082552" y="287565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 name="Google Shape;222;p15"/>
            <p:cNvSpPr/>
            <p:nvPr/>
          </p:nvSpPr>
          <p:spPr>
            <a:xfrm rot="-1782558">
              <a:off x="6139035" y="29309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 name="Google Shape;223;p15"/>
            <p:cNvSpPr/>
            <p:nvPr/>
          </p:nvSpPr>
          <p:spPr>
            <a:xfrm rot="-1782558">
              <a:off x="6184307" y="2970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 name="Google Shape;224;p15"/>
            <p:cNvSpPr/>
            <p:nvPr/>
          </p:nvSpPr>
          <p:spPr>
            <a:xfrm rot="-1782558">
              <a:off x="6178285" y="29598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 name="Google Shape;225;p15"/>
            <p:cNvSpPr/>
            <p:nvPr/>
          </p:nvSpPr>
          <p:spPr>
            <a:xfrm rot="-1782558">
              <a:off x="6170760" y="294676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 name="Google Shape;226;p15"/>
            <p:cNvSpPr/>
            <p:nvPr/>
          </p:nvSpPr>
          <p:spPr>
            <a:xfrm rot="-1782558">
              <a:off x="6164821" y="293620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 name="Google Shape;227;p15"/>
            <p:cNvSpPr/>
            <p:nvPr/>
          </p:nvSpPr>
          <p:spPr>
            <a:xfrm rot="-1782558">
              <a:off x="6133352" y="288116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 name="Google Shape;228;p15"/>
            <p:cNvSpPr/>
            <p:nvPr/>
          </p:nvSpPr>
          <p:spPr>
            <a:xfrm rot="-1782558">
              <a:off x="6139374" y="289157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 name="Google Shape;229;p15"/>
            <p:cNvSpPr/>
            <p:nvPr/>
          </p:nvSpPr>
          <p:spPr>
            <a:xfrm rot="-1782558">
              <a:off x="6145301" y="2902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 name="Google Shape;230;p15"/>
            <p:cNvSpPr/>
            <p:nvPr/>
          </p:nvSpPr>
          <p:spPr>
            <a:xfrm rot="-1782558">
              <a:off x="6151323" y="291259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1" name="Google Shape;231;p15"/>
          <p:cNvGrpSpPr/>
          <p:nvPr/>
        </p:nvGrpSpPr>
        <p:grpSpPr>
          <a:xfrm>
            <a:off x="2691303" y="515911"/>
            <a:ext cx="444100" cy="715739"/>
            <a:chOff x="5781734" y="2919412"/>
            <a:chExt cx="632081" cy="1018700"/>
          </a:xfrm>
        </p:grpSpPr>
        <p:sp>
          <p:nvSpPr>
            <p:cNvPr id="232" name="Google Shape;232;p15"/>
            <p:cNvSpPr/>
            <p:nvPr/>
          </p:nvSpPr>
          <p:spPr>
            <a:xfrm>
              <a:off x="6257067" y="2919412"/>
              <a:ext cx="130016" cy="123825"/>
            </a:xfrm>
            <a:custGeom>
              <a:avLst/>
              <a:gdLst/>
              <a:ahLst/>
              <a:cxnLst/>
              <a:rect l="l" t="t" r="r" b="b"/>
              <a:pathLst>
                <a:path w="130016" h="123825" extrusionOk="0">
                  <a:moveTo>
                    <a:pt x="71723" y="123825"/>
                  </a:moveTo>
                  <a:lnTo>
                    <a:pt x="130016" y="0"/>
                  </a:lnTo>
                  <a:lnTo>
                    <a:pt x="36004" y="13907"/>
                  </a:lnTo>
                  <a:lnTo>
                    <a:pt x="0" y="90297"/>
                  </a:lnTo>
                  <a:lnTo>
                    <a:pt x="71723" y="123825"/>
                  </a:lnTo>
                  <a:lnTo>
                    <a:pt x="71723" y="123825"/>
                  </a:lnTo>
                  <a:close/>
                </a:path>
              </a:pathLst>
            </a:custGeom>
            <a:solidFill>
              <a:srgbClr val="1D69B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 name="Google Shape;233;p15"/>
            <p:cNvSpPr/>
            <p:nvPr/>
          </p:nvSpPr>
          <p:spPr>
            <a:xfrm>
              <a:off x="6186963" y="2976657"/>
              <a:ext cx="184785" cy="152400"/>
            </a:xfrm>
            <a:custGeom>
              <a:avLst/>
              <a:gdLst/>
              <a:ahLst/>
              <a:cxnLst/>
              <a:rect l="l" t="t" r="r" b="b"/>
              <a:pathLst>
                <a:path w="184785" h="152400" extrusionOk="0">
                  <a:moveTo>
                    <a:pt x="184785" y="68294"/>
                  </a:moveTo>
                  <a:lnTo>
                    <a:pt x="145256" y="152400"/>
                  </a:lnTo>
                  <a:lnTo>
                    <a:pt x="0" y="84106"/>
                  </a:lnTo>
                  <a:lnTo>
                    <a:pt x="39529" y="0"/>
                  </a:lnTo>
                  <a:lnTo>
                    <a:pt x="184785" y="68294"/>
                  </a:lnTo>
                  <a:lnTo>
                    <a:pt x="184785" y="68294"/>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 name="Google Shape;234;p15"/>
            <p:cNvSpPr/>
            <p:nvPr/>
          </p:nvSpPr>
          <p:spPr>
            <a:xfrm>
              <a:off x="6307645" y="2919888"/>
              <a:ext cx="80390" cy="109727"/>
            </a:xfrm>
            <a:custGeom>
              <a:avLst/>
              <a:gdLst/>
              <a:ahLst/>
              <a:cxnLst/>
              <a:rect l="l" t="t" r="r" b="b"/>
              <a:pathLst>
                <a:path w="80390" h="109727" extrusionOk="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 name="Google Shape;235;p15"/>
            <p:cNvSpPr/>
            <p:nvPr/>
          </p:nvSpPr>
          <p:spPr>
            <a:xfrm>
              <a:off x="6284023" y="3014662"/>
              <a:ext cx="84581" cy="113156"/>
            </a:xfrm>
            <a:custGeom>
              <a:avLst/>
              <a:gdLst/>
              <a:ahLst/>
              <a:cxnLst/>
              <a:rect l="l" t="t" r="r" b="b"/>
              <a:pathLst>
                <a:path w="84581" h="113156" extrusionOk="0">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 name="Google Shape;236;p15"/>
            <p:cNvSpPr/>
            <p:nvPr/>
          </p:nvSpPr>
          <p:spPr>
            <a:xfrm>
              <a:off x="6064377" y="3012090"/>
              <a:ext cx="327945" cy="248316"/>
            </a:xfrm>
            <a:custGeom>
              <a:avLst/>
              <a:gdLst/>
              <a:ahLst/>
              <a:cxnLst/>
              <a:rect l="l" t="t" r="r" b="b"/>
              <a:pathLst>
                <a:path w="327945" h="248316" extrusionOk="0">
                  <a:moveTo>
                    <a:pt x="308705" y="248317"/>
                  </a:moveTo>
                  <a:lnTo>
                    <a:pt x="327946" y="108109"/>
                  </a:lnTo>
                  <a:lnTo>
                    <a:pt x="97822" y="0"/>
                  </a:lnTo>
                  <a:lnTo>
                    <a:pt x="0" y="103346"/>
                  </a:lnTo>
                  <a:lnTo>
                    <a:pt x="308705" y="248317"/>
                  </a:lnTo>
                  <a:lnTo>
                    <a:pt x="308705" y="248317"/>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 name="Google Shape;237;p15"/>
            <p:cNvSpPr/>
            <p:nvPr/>
          </p:nvSpPr>
          <p:spPr>
            <a:xfrm>
              <a:off x="5781734" y="3104485"/>
              <a:ext cx="625778" cy="825503"/>
            </a:xfrm>
            <a:custGeom>
              <a:avLst/>
              <a:gdLst/>
              <a:ahLst/>
              <a:cxnLst/>
              <a:rect l="l" t="t" r="r" b="b"/>
              <a:pathLst>
                <a:path w="625778" h="825503" extrusionOk="0">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 name="Google Shape;238;p15"/>
            <p:cNvSpPr/>
            <p:nvPr/>
          </p:nvSpPr>
          <p:spPr>
            <a:xfrm>
              <a:off x="5902802" y="3312652"/>
              <a:ext cx="285996" cy="484112"/>
            </a:xfrm>
            <a:custGeom>
              <a:avLst/>
              <a:gdLst/>
              <a:ahLst/>
              <a:cxnLst/>
              <a:rect l="l" t="t" r="r" b="b"/>
              <a:pathLst>
                <a:path w="285996" h="484112" extrusionOk="0">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 name="Google Shape;239;p15"/>
            <p:cNvSpPr/>
            <p:nvPr/>
          </p:nvSpPr>
          <p:spPr>
            <a:xfrm>
              <a:off x="6313455" y="3087432"/>
              <a:ext cx="80390" cy="169449"/>
            </a:xfrm>
            <a:custGeom>
              <a:avLst/>
              <a:gdLst/>
              <a:ahLst/>
              <a:cxnLst/>
              <a:rect l="l" t="t" r="r" b="b"/>
              <a:pathLst>
                <a:path w="80390" h="169449" extrusionOk="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 name="Google Shape;240;p15"/>
            <p:cNvSpPr/>
            <p:nvPr/>
          </p:nvSpPr>
          <p:spPr>
            <a:xfrm>
              <a:off x="5848064" y="3239832"/>
              <a:ext cx="565751" cy="698280"/>
            </a:xfrm>
            <a:custGeom>
              <a:avLst/>
              <a:gdLst/>
              <a:ahLst/>
              <a:cxnLst/>
              <a:rect l="l" t="t" r="r" b="b"/>
              <a:pathLst>
                <a:path w="565751" h="698280" extrusionOk="0">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 name="Google Shape;241;p15"/>
            <p:cNvSpPr/>
            <p:nvPr/>
          </p:nvSpPr>
          <p:spPr>
            <a:xfrm>
              <a:off x="5929026" y="3320485"/>
              <a:ext cx="262069" cy="480298"/>
            </a:xfrm>
            <a:custGeom>
              <a:avLst/>
              <a:gdLst/>
              <a:ahLst/>
              <a:cxnLst/>
              <a:rect l="l" t="t" r="r" b="b"/>
              <a:pathLst>
                <a:path w="262069" h="480298" extrusionOk="0">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42" name="Google Shape;242;p15"/>
          <p:cNvGrpSpPr/>
          <p:nvPr/>
        </p:nvGrpSpPr>
        <p:grpSpPr>
          <a:xfrm>
            <a:off x="2025529" y="937476"/>
            <a:ext cx="469874" cy="712567"/>
            <a:chOff x="5762846" y="2919732"/>
            <a:chExt cx="668765" cy="1014186"/>
          </a:xfrm>
        </p:grpSpPr>
        <p:sp>
          <p:nvSpPr>
            <p:cNvPr id="243" name="Google Shape;243;p15"/>
            <p:cNvSpPr/>
            <p:nvPr/>
          </p:nvSpPr>
          <p:spPr>
            <a:xfrm>
              <a:off x="6304978" y="3775042"/>
              <a:ext cx="110204" cy="158305"/>
            </a:xfrm>
            <a:custGeom>
              <a:avLst/>
              <a:gdLst/>
              <a:ahLst/>
              <a:cxnLst/>
              <a:rect l="l" t="t" r="r" b="b"/>
              <a:pathLst>
                <a:path w="110204" h="158305" extrusionOk="0">
                  <a:moveTo>
                    <a:pt x="0" y="38957"/>
                  </a:moveTo>
                  <a:lnTo>
                    <a:pt x="66961" y="158305"/>
                  </a:lnTo>
                  <a:lnTo>
                    <a:pt x="110204" y="73628"/>
                  </a:lnTo>
                  <a:lnTo>
                    <a:pt x="68866" y="0"/>
                  </a:lnTo>
                  <a:lnTo>
                    <a:pt x="0" y="38957"/>
                  </a:lnTo>
                  <a:lnTo>
                    <a:pt x="0" y="38957"/>
                  </a:lnTo>
                  <a:close/>
                </a:path>
              </a:pathLst>
            </a:custGeom>
            <a:solidFill>
              <a:srgbClr val="EBE8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 name="Google Shape;244;p15"/>
            <p:cNvSpPr/>
            <p:nvPr/>
          </p:nvSpPr>
          <p:spPr>
            <a:xfrm>
              <a:off x="6233064" y="3688365"/>
              <a:ext cx="185451" cy="159638"/>
            </a:xfrm>
            <a:custGeom>
              <a:avLst/>
              <a:gdLst/>
              <a:ahLst/>
              <a:cxnLst/>
              <a:rect l="l" t="t" r="r" b="b"/>
              <a:pathLst>
                <a:path w="185451" h="159638" extrusionOk="0">
                  <a:moveTo>
                    <a:pt x="45529" y="159639"/>
                  </a:moveTo>
                  <a:lnTo>
                    <a:pt x="0" y="78676"/>
                  </a:lnTo>
                  <a:lnTo>
                    <a:pt x="139922" y="0"/>
                  </a:lnTo>
                  <a:lnTo>
                    <a:pt x="185452" y="80963"/>
                  </a:lnTo>
                  <a:lnTo>
                    <a:pt x="45529" y="159639"/>
                  </a:lnTo>
                  <a:lnTo>
                    <a:pt x="45529" y="159639"/>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 name="Google Shape;245;p15"/>
            <p:cNvSpPr/>
            <p:nvPr/>
          </p:nvSpPr>
          <p:spPr>
            <a:xfrm>
              <a:off x="6309740" y="3813999"/>
              <a:ext cx="80676" cy="119919"/>
            </a:xfrm>
            <a:custGeom>
              <a:avLst/>
              <a:gdLst/>
              <a:ahLst/>
              <a:cxnLst/>
              <a:rect l="l" t="t" r="r" b="b"/>
              <a:pathLst>
                <a:path w="80676" h="119919" extrusionOk="0">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 name="Google Shape;246;p15"/>
            <p:cNvSpPr/>
            <p:nvPr/>
          </p:nvSpPr>
          <p:spPr>
            <a:xfrm>
              <a:off x="6232969" y="3744372"/>
              <a:ext cx="101250" cy="102870"/>
            </a:xfrm>
            <a:custGeom>
              <a:avLst/>
              <a:gdLst/>
              <a:ahLst/>
              <a:cxnLst/>
              <a:rect l="l" t="t" r="r" b="b"/>
              <a:pathLst>
                <a:path w="101250" h="102870" extrusionOk="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7" name="Google Shape;247;p15"/>
            <p:cNvSpPr/>
            <p:nvPr/>
          </p:nvSpPr>
          <p:spPr>
            <a:xfrm>
              <a:off x="6102381" y="3556824"/>
              <a:ext cx="324612" cy="264318"/>
            </a:xfrm>
            <a:custGeom>
              <a:avLst/>
              <a:gdLst/>
              <a:ahLst/>
              <a:cxnLst/>
              <a:rect l="l" t="t" r="r" b="b"/>
              <a:pathLst>
                <a:path w="324612" h="264318" extrusionOk="0">
                  <a:moveTo>
                    <a:pt x="0" y="167259"/>
                  </a:moveTo>
                  <a:lnTo>
                    <a:pt x="103061" y="264319"/>
                  </a:lnTo>
                  <a:lnTo>
                    <a:pt x="324612" y="139637"/>
                  </a:lnTo>
                  <a:lnTo>
                    <a:pt x="297180" y="0"/>
                  </a:lnTo>
                  <a:lnTo>
                    <a:pt x="0" y="167259"/>
                  </a:lnTo>
                  <a:lnTo>
                    <a:pt x="0" y="167259"/>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 name="Google Shape;248;p15"/>
            <p:cNvSpPr/>
            <p:nvPr/>
          </p:nvSpPr>
          <p:spPr>
            <a:xfrm>
              <a:off x="5772966" y="2919732"/>
              <a:ext cx="658645" cy="817630"/>
            </a:xfrm>
            <a:custGeom>
              <a:avLst/>
              <a:gdLst/>
              <a:ahLst/>
              <a:cxnLst/>
              <a:rect l="l" t="t" r="r" b="b"/>
              <a:pathLst>
                <a:path w="658645" h="817630" extrusionOk="0">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 name="Google Shape;249;p15"/>
            <p:cNvSpPr/>
            <p:nvPr/>
          </p:nvSpPr>
          <p:spPr>
            <a:xfrm>
              <a:off x="5896334" y="3051547"/>
              <a:ext cx="312495" cy="470488"/>
            </a:xfrm>
            <a:custGeom>
              <a:avLst/>
              <a:gdLst/>
              <a:ahLst/>
              <a:cxnLst/>
              <a:rect l="l" t="t" r="r" b="b"/>
              <a:pathLst>
                <a:path w="312495" h="470488" extrusionOk="0">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 name="Google Shape;250;p15"/>
            <p:cNvSpPr/>
            <p:nvPr/>
          </p:nvSpPr>
          <p:spPr>
            <a:xfrm>
              <a:off x="6104382" y="3694270"/>
              <a:ext cx="162305" cy="130397"/>
            </a:xfrm>
            <a:custGeom>
              <a:avLst/>
              <a:gdLst/>
              <a:ahLst/>
              <a:cxnLst/>
              <a:rect l="l" t="t" r="r" b="b"/>
              <a:pathLst>
                <a:path w="162305" h="130397" extrusionOk="0">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 name="Google Shape;251;p15"/>
            <p:cNvSpPr/>
            <p:nvPr/>
          </p:nvSpPr>
          <p:spPr>
            <a:xfrm>
              <a:off x="5762846" y="2925889"/>
              <a:ext cx="386874" cy="812304"/>
            </a:xfrm>
            <a:custGeom>
              <a:avLst/>
              <a:gdLst/>
              <a:ahLst/>
              <a:cxnLst/>
              <a:rect l="l" t="t" r="r" b="b"/>
              <a:pathLst>
                <a:path w="386874" h="812304" extrusionOk="0">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 name="Google Shape;252;p15"/>
            <p:cNvSpPr/>
            <p:nvPr/>
          </p:nvSpPr>
          <p:spPr>
            <a:xfrm>
              <a:off x="5893525" y="3060897"/>
              <a:ext cx="291914" cy="465089"/>
            </a:xfrm>
            <a:custGeom>
              <a:avLst/>
              <a:gdLst/>
              <a:ahLst/>
              <a:cxnLst/>
              <a:rect l="l" t="t" r="r" b="b"/>
              <a:pathLst>
                <a:path w="291914" h="465089" extrusionOk="0">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53" name="Google Shape;253;p15"/>
          <p:cNvGrpSpPr/>
          <p:nvPr/>
        </p:nvGrpSpPr>
        <p:grpSpPr>
          <a:xfrm rot="-1124820">
            <a:off x="3281816" y="328271"/>
            <a:ext cx="387228" cy="756928"/>
            <a:chOff x="5819791" y="2890940"/>
            <a:chExt cx="551157" cy="1077364"/>
          </a:xfrm>
        </p:grpSpPr>
        <p:sp>
          <p:nvSpPr>
            <p:cNvPr id="254" name="Google Shape;254;p15"/>
            <p:cNvSpPr/>
            <p:nvPr/>
          </p:nvSpPr>
          <p:spPr>
            <a:xfrm>
              <a:off x="5909214" y="3836669"/>
              <a:ext cx="113537" cy="131635"/>
            </a:xfrm>
            <a:custGeom>
              <a:avLst/>
              <a:gdLst/>
              <a:ahLst/>
              <a:cxnLst/>
              <a:rect l="l" t="t" r="r" b="b"/>
              <a:pathLst>
                <a:path w="113537" h="131635" extrusionOk="0">
                  <a:moveTo>
                    <a:pt x="37433" y="0"/>
                  </a:moveTo>
                  <a:lnTo>
                    <a:pt x="0" y="131636"/>
                  </a:lnTo>
                  <a:lnTo>
                    <a:pt x="90487" y="102584"/>
                  </a:lnTo>
                  <a:lnTo>
                    <a:pt x="113538" y="21336"/>
                  </a:lnTo>
                  <a:lnTo>
                    <a:pt x="37433" y="0"/>
                  </a:lnTo>
                  <a:lnTo>
                    <a:pt x="37433" y="0"/>
                  </a:lnTo>
                  <a:close/>
                </a:path>
              </a:pathLst>
            </a:custGeom>
            <a:solidFill>
              <a:srgbClr val="04AC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 name="Google Shape;255;p15"/>
            <p:cNvSpPr/>
            <p:nvPr/>
          </p:nvSpPr>
          <p:spPr>
            <a:xfrm>
              <a:off x="5903880" y="3752468"/>
              <a:ext cx="179736" cy="133159"/>
            </a:xfrm>
            <a:custGeom>
              <a:avLst/>
              <a:gdLst/>
              <a:ahLst/>
              <a:cxnLst/>
              <a:rect l="l" t="t" r="r" b="b"/>
              <a:pathLst>
                <a:path w="179736" h="133159" extrusionOk="0">
                  <a:moveTo>
                    <a:pt x="0" y="89440"/>
                  </a:moveTo>
                  <a:lnTo>
                    <a:pt x="25336" y="0"/>
                  </a:lnTo>
                  <a:lnTo>
                    <a:pt x="179737" y="43815"/>
                  </a:lnTo>
                  <a:lnTo>
                    <a:pt x="154400" y="133160"/>
                  </a:lnTo>
                  <a:lnTo>
                    <a:pt x="0" y="89440"/>
                  </a:lnTo>
                  <a:lnTo>
                    <a:pt x="0" y="89440"/>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 name="Google Shape;256;p15"/>
            <p:cNvSpPr/>
            <p:nvPr/>
          </p:nvSpPr>
          <p:spPr>
            <a:xfrm>
              <a:off x="5908166" y="3851814"/>
              <a:ext cx="64103" cy="116204"/>
            </a:xfrm>
            <a:custGeom>
              <a:avLst/>
              <a:gdLst/>
              <a:ahLst/>
              <a:cxnLst/>
              <a:rect l="l" t="t" r="r" b="b"/>
              <a:pathLst>
                <a:path w="64103" h="116204" extrusionOk="0">
                  <a:moveTo>
                    <a:pt x="64103" y="10573"/>
                  </a:moveTo>
                  <a:lnTo>
                    <a:pt x="40291" y="103442"/>
                  </a:lnTo>
                  <a:lnTo>
                    <a:pt x="0" y="116205"/>
                  </a:lnTo>
                  <a:lnTo>
                    <a:pt x="29909" y="0"/>
                  </a:lnTo>
                  <a:lnTo>
                    <a:pt x="64103" y="10573"/>
                  </a:lnTo>
                  <a:lnTo>
                    <a:pt x="64103" y="10573"/>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 name="Google Shape;257;p15"/>
            <p:cNvSpPr/>
            <p:nvPr/>
          </p:nvSpPr>
          <p:spPr>
            <a:xfrm>
              <a:off x="5907500" y="3754087"/>
              <a:ext cx="74009" cy="109061"/>
            </a:xfrm>
            <a:custGeom>
              <a:avLst/>
              <a:gdLst/>
              <a:ahLst/>
              <a:cxnLst/>
              <a:rect l="l" t="t" r="r" b="b"/>
              <a:pathLst>
                <a:path w="74009" h="109061" extrusionOk="0">
                  <a:moveTo>
                    <a:pt x="0" y="90297"/>
                  </a:moveTo>
                  <a:lnTo>
                    <a:pt x="20098" y="0"/>
                  </a:lnTo>
                  <a:lnTo>
                    <a:pt x="74009" y="18764"/>
                  </a:lnTo>
                  <a:lnTo>
                    <a:pt x="53912" y="109061"/>
                  </a:lnTo>
                  <a:lnTo>
                    <a:pt x="0" y="90297"/>
                  </a:lnTo>
                  <a:lnTo>
                    <a:pt x="0" y="90297"/>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 name="Google Shape;258;p15"/>
            <p:cNvSpPr/>
            <p:nvPr/>
          </p:nvSpPr>
          <p:spPr>
            <a:xfrm>
              <a:off x="5867590" y="3629500"/>
              <a:ext cx="328136" cy="210788"/>
            </a:xfrm>
            <a:custGeom>
              <a:avLst/>
              <a:gdLst/>
              <a:ahLst/>
              <a:cxnLst/>
              <a:rect l="l" t="t" r="r" b="b"/>
              <a:pathLst>
                <a:path w="328136" h="210788" extrusionOk="0">
                  <a:moveTo>
                    <a:pt x="0" y="0"/>
                  </a:moveTo>
                  <a:lnTo>
                    <a:pt x="3810" y="141542"/>
                  </a:lnTo>
                  <a:lnTo>
                    <a:pt x="248412" y="210788"/>
                  </a:lnTo>
                  <a:lnTo>
                    <a:pt x="328136" y="92869"/>
                  </a:lnTo>
                  <a:lnTo>
                    <a:pt x="0" y="0"/>
                  </a:lnTo>
                  <a:lnTo>
                    <a:pt x="0" y="0"/>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 name="Google Shape;259;p15"/>
            <p:cNvSpPr/>
            <p:nvPr/>
          </p:nvSpPr>
          <p:spPr>
            <a:xfrm>
              <a:off x="5827614" y="2897573"/>
              <a:ext cx="543334" cy="831148"/>
            </a:xfrm>
            <a:custGeom>
              <a:avLst/>
              <a:gdLst/>
              <a:ahLst/>
              <a:cxnLst/>
              <a:rect l="l" t="t" r="r" b="b"/>
              <a:pathLst>
                <a:path w="543334" h="831148" extrusionOk="0">
                  <a:moveTo>
                    <a:pt x="462759" y="602814"/>
                  </a:moveTo>
                  <a:lnTo>
                    <a:pt x="423326" y="809125"/>
                  </a:lnTo>
                  <a:cubicBezTo>
                    <a:pt x="418753" y="825127"/>
                    <a:pt x="402123" y="834443"/>
                    <a:pt x="386083" y="829985"/>
                  </a:cubicBezTo>
                  <a:lnTo>
                    <a:pt x="21466" y="726829"/>
                  </a:lnTo>
                  <a:cubicBezTo>
                    <a:pt x="5464" y="722257"/>
                    <a:pt x="-3852" y="705627"/>
                    <a:pt x="606" y="689587"/>
                  </a:cubicBezTo>
                  <a:lnTo>
                    <a:pt x="222062" y="106847"/>
                  </a:lnTo>
                  <a:cubicBezTo>
                    <a:pt x="252666" y="26604"/>
                    <a:pt x="339410" y="-17058"/>
                    <a:pt x="422087" y="6168"/>
                  </a:cubicBezTo>
                  <a:lnTo>
                    <a:pt x="422087" y="6168"/>
                  </a:lnTo>
                  <a:cubicBezTo>
                    <a:pt x="504764" y="29579"/>
                    <a:pt x="555885" y="112238"/>
                    <a:pt x="539912" y="196668"/>
                  </a:cubicBezTo>
                  <a:lnTo>
                    <a:pt x="477142" y="525661"/>
                  </a:lnTo>
                </a:path>
              </a:pathLst>
            </a:custGeom>
            <a:solidFill>
              <a:srgbClr val="45B8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 name="Google Shape;260;p15"/>
            <p:cNvSpPr/>
            <p:nvPr/>
          </p:nvSpPr>
          <p:spPr>
            <a:xfrm>
              <a:off x="6031016" y="3031972"/>
              <a:ext cx="223120" cy="507924"/>
            </a:xfrm>
            <a:custGeom>
              <a:avLst/>
              <a:gdLst/>
              <a:ahLst/>
              <a:cxnLst/>
              <a:rect l="l" t="t" r="r" b="b"/>
              <a:pathLst>
                <a:path w="223120" h="507924" extrusionOk="0">
                  <a:moveTo>
                    <a:pt x="39614" y="505848"/>
                  </a:moveTo>
                  <a:lnTo>
                    <a:pt x="39614" y="505848"/>
                  </a:lnTo>
                  <a:cubicBezTo>
                    <a:pt x="10430" y="497618"/>
                    <a:pt x="-6601" y="467338"/>
                    <a:pt x="1514" y="438125"/>
                  </a:cubicBezTo>
                  <a:lnTo>
                    <a:pt x="114671" y="40075"/>
                  </a:lnTo>
                  <a:cubicBezTo>
                    <a:pt x="122949" y="10880"/>
                    <a:pt x="153248" y="-6145"/>
                    <a:pt x="182489" y="1975"/>
                  </a:cubicBezTo>
                  <a:lnTo>
                    <a:pt x="182489" y="1975"/>
                  </a:lnTo>
                  <a:cubicBezTo>
                    <a:pt x="211674" y="10207"/>
                    <a:pt x="228705" y="40484"/>
                    <a:pt x="220589" y="69698"/>
                  </a:cubicBezTo>
                  <a:lnTo>
                    <a:pt x="107718" y="467748"/>
                  </a:lnTo>
                  <a:cubicBezTo>
                    <a:pt x="99403" y="496952"/>
                    <a:pt x="69066" y="513973"/>
                    <a:pt x="39805" y="505848"/>
                  </a:cubicBezTo>
                  <a:close/>
                </a:path>
              </a:pathLst>
            </a:custGeom>
            <a:solidFill>
              <a:srgbClr val="24B34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1" name="Google Shape;261;p15"/>
            <p:cNvSpPr/>
            <p:nvPr/>
          </p:nvSpPr>
          <p:spPr>
            <a:xfrm>
              <a:off x="5866638" y="3633215"/>
              <a:ext cx="68960" cy="160400"/>
            </a:xfrm>
            <a:custGeom>
              <a:avLst/>
              <a:gdLst/>
              <a:ahLst/>
              <a:cxnLst/>
              <a:rect l="l" t="t" r="r" b="b"/>
              <a:pathLst>
                <a:path w="68960" h="160400" extrusionOk="0">
                  <a:moveTo>
                    <a:pt x="68961" y="160401"/>
                  </a:moveTo>
                  <a:lnTo>
                    <a:pt x="3905" y="141922"/>
                  </a:lnTo>
                  <a:lnTo>
                    <a:pt x="0" y="0"/>
                  </a:lnTo>
                  <a:lnTo>
                    <a:pt x="65056" y="18478"/>
                  </a:lnTo>
                  <a:lnTo>
                    <a:pt x="68961" y="160401"/>
                  </a:lnTo>
                  <a:lnTo>
                    <a:pt x="68961" y="160401"/>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2" name="Google Shape;262;p15"/>
            <p:cNvSpPr/>
            <p:nvPr/>
          </p:nvSpPr>
          <p:spPr>
            <a:xfrm>
              <a:off x="5819791" y="2890940"/>
              <a:ext cx="461946" cy="750371"/>
            </a:xfrm>
            <a:custGeom>
              <a:avLst/>
              <a:gdLst/>
              <a:ahLst/>
              <a:cxnLst/>
              <a:rect l="l" t="t" r="r" b="b"/>
              <a:pathLst>
                <a:path w="461946" h="750371" extrusionOk="0">
                  <a:moveTo>
                    <a:pt x="461438" y="22992"/>
                  </a:moveTo>
                  <a:cubicBezTo>
                    <a:pt x="391381" y="21597"/>
                    <a:pt x="328030" y="64430"/>
                    <a:pt x="303227" y="129958"/>
                  </a:cubicBezTo>
                  <a:lnTo>
                    <a:pt x="82057" y="712983"/>
                  </a:lnTo>
                  <a:cubicBezTo>
                    <a:pt x="77523" y="729024"/>
                    <a:pt x="86810" y="745711"/>
                    <a:pt x="102822" y="750321"/>
                  </a:cubicBezTo>
                  <a:lnTo>
                    <a:pt x="21383" y="727271"/>
                  </a:lnTo>
                  <a:cubicBezTo>
                    <a:pt x="5400" y="722613"/>
                    <a:pt x="-3858" y="705964"/>
                    <a:pt x="618" y="689933"/>
                  </a:cubicBezTo>
                  <a:lnTo>
                    <a:pt x="221884" y="106908"/>
                  </a:lnTo>
                  <a:cubicBezTo>
                    <a:pt x="252373" y="26567"/>
                    <a:pt x="339213" y="-17142"/>
                    <a:pt x="421909" y="6228"/>
                  </a:cubicBezTo>
                  <a:cubicBezTo>
                    <a:pt x="435692" y="10001"/>
                    <a:pt x="448893" y="15642"/>
                    <a:pt x="461152" y="22992"/>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3" name="Google Shape;263;p15"/>
            <p:cNvSpPr/>
            <p:nvPr/>
          </p:nvSpPr>
          <p:spPr>
            <a:xfrm>
              <a:off x="6029558" y="3029206"/>
              <a:ext cx="191981" cy="506277"/>
            </a:xfrm>
            <a:custGeom>
              <a:avLst/>
              <a:gdLst/>
              <a:ahLst/>
              <a:cxnLst/>
              <a:rect l="l" t="t" r="r" b="b"/>
              <a:pathLst>
                <a:path w="191981" h="506277" extrusionOk="0">
                  <a:moveTo>
                    <a:pt x="54123" y="502137"/>
                  </a:moveTo>
                  <a:cubicBezTo>
                    <a:pt x="46121" y="506319"/>
                    <a:pt x="36835" y="507338"/>
                    <a:pt x="28119" y="504995"/>
                  </a:cubicBezTo>
                  <a:cubicBezTo>
                    <a:pt x="5545" y="498613"/>
                    <a:pt x="-6075" y="469657"/>
                    <a:pt x="2116" y="440606"/>
                  </a:cubicBezTo>
                  <a:lnTo>
                    <a:pt x="114987" y="42366"/>
                  </a:lnTo>
                  <a:cubicBezTo>
                    <a:pt x="123179" y="13791"/>
                    <a:pt x="148325" y="-5259"/>
                    <a:pt x="170804" y="1218"/>
                  </a:cubicBezTo>
                  <a:cubicBezTo>
                    <a:pt x="179510" y="3836"/>
                    <a:pt x="186891" y="9656"/>
                    <a:pt x="191473" y="17505"/>
                  </a:cubicBezTo>
                  <a:cubicBezTo>
                    <a:pt x="176652" y="25512"/>
                    <a:pt x="165822" y="39309"/>
                    <a:pt x="161564" y="55605"/>
                  </a:cubicBezTo>
                  <a:lnTo>
                    <a:pt x="48693" y="453846"/>
                  </a:lnTo>
                  <a:cubicBezTo>
                    <a:pt x="43673" y="469991"/>
                    <a:pt x="45645" y="487507"/>
                    <a:pt x="54123" y="502137"/>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64" name="Google Shape;264;p15"/>
          <p:cNvGrpSpPr/>
          <p:nvPr/>
        </p:nvGrpSpPr>
        <p:grpSpPr>
          <a:xfrm>
            <a:off x="2568056" y="1533471"/>
            <a:ext cx="199495" cy="341773"/>
            <a:chOff x="5953125" y="3186112"/>
            <a:chExt cx="283939" cy="486441"/>
          </a:xfrm>
        </p:grpSpPr>
        <p:sp>
          <p:nvSpPr>
            <p:cNvPr id="265" name="Google Shape;265;p15"/>
            <p:cNvSpPr/>
            <p:nvPr/>
          </p:nvSpPr>
          <p:spPr>
            <a:xfrm>
              <a:off x="5953220" y="3186112"/>
              <a:ext cx="283844" cy="486441"/>
            </a:xfrm>
            <a:custGeom>
              <a:avLst/>
              <a:gdLst/>
              <a:ahLst/>
              <a:cxnLst/>
              <a:rect l="l" t="t" r="r" b="b"/>
              <a:pathLst>
                <a:path w="283844" h="486441" extrusionOk="0">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6" name="Google Shape;266;p15"/>
            <p:cNvSpPr/>
            <p:nvPr/>
          </p:nvSpPr>
          <p:spPr>
            <a:xfrm>
              <a:off x="5953125" y="3302697"/>
              <a:ext cx="283844" cy="246792"/>
            </a:xfrm>
            <a:custGeom>
              <a:avLst/>
              <a:gdLst/>
              <a:ahLst/>
              <a:cxnLst/>
              <a:rect l="l" t="t" r="r" b="b"/>
              <a:pathLst>
                <a:path w="283844" h="246792" extrusionOk="0">
                  <a:moveTo>
                    <a:pt x="0" y="0"/>
                  </a:moveTo>
                  <a:lnTo>
                    <a:pt x="283845" y="0"/>
                  </a:lnTo>
                  <a:lnTo>
                    <a:pt x="283845" y="246793"/>
                  </a:lnTo>
                  <a:lnTo>
                    <a:pt x="0" y="246793"/>
                  </a:lnTo>
                  <a:lnTo>
                    <a:pt x="0" y="0"/>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7" name="Google Shape;267;p15"/>
            <p:cNvSpPr/>
            <p:nvPr/>
          </p:nvSpPr>
          <p:spPr>
            <a:xfrm>
              <a:off x="5953315" y="3186112"/>
              <a:ext cx="116585" cy="486441"/>
            </a:xfrm>
            <a:custGeom>
              <a:avLst/>
              <a:gdLst/>
              <a:ahLst/>
              <a:cxnLst/>
              <a:rect l="l" t="t" r="r" b="b"/>
              <a:pathLst>
                <a:path w="116585" h="486441" extrusionOk="0">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68" name="Google Shape;268;p15"/>
          <p:cNvGrpSpPr/>
          <p:nvPr/>
        </p:nvGrpSpPr>
        <p:grpSpPr>
          <a:xfrm rot="-897240">
            <a:off x="3844706" y="312988"/>
            <a:ext cx="1385181" cy="1046172"/>
            <a:chOff x="5102217" y="2695575"/>
            <a:chExt cx="1971523" cy="1489013"/>
          </a:xfrm>
        </p:grpSpPr>
        <p:sp>
          <p:nvSpPr>
            <p:cNvPr id="269" name="Google Shape;269;p15"/>
            <p:cNvSpPr/>
            <p:nvPr/>
          </p:nvSpPr>
          <p:spPr>
            <a:xfrm rot="-7581239">
              <a:off x="5112820" y="4076055"/>
              <a:ext cx="108725" cy="81306"/>
            </a:xfrm>
            <a:custGeom>
              <a:avLst/>
              <a:gdLst/>
              <a:ahLst/>
              <a:cxnLst/>
              <a:rect l="l" t="t" r="r" b="b"/>
              <a:pathLst>
                <a:path w="108775" h="81343" extrusionOk="0">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0" name="Google Shape;270;p15"/>
            <p:cNvSpPr/>
            <p:nvPr/>
          </p:nvSpPr>
          <p:spPr>
            <a:xfrm>
              <a:off x="5114864" y="4046981"/>
              <a:ext cx="66735" cy="93630"/>
            </a:xfrm>
            <a:custGeom>
              <a:avLst/>
              <a:gdLst/>
              <a:ahLst/>
              <a:cxnLst/>
              <a:rect l="l" t="t" r="r" b="b"/>
              <a:pathLst>
                <a:path w="66735" h="93630" extrusionOk="0">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1" name="Google Shape;271;p15"/>
            <p:cNvSpPr/>
            <p:nvPr/>
          </p:nvSpPr>
          <p:spPr>
            <a:xfrm rot="-7581239">
              <a:off x="5167396" y="4104782"/>
              <a:ext cx="36463" cy="62073"/>
            </a:xfrm>
            <a:custGeom>
              <a:avLst/>
              <a:gdLst/>
              <a:ahLst/>
              <a:cxnLst/>
              <a:rect l="l" t="t" r="r" b="b"/>
              <a:pathLst>
                <a:path w="36480" h="62102" extrusionOk="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2" name="Google Shape;272;p15"/>
            <p:cNvSpPr/>
            <p:nvPr/>
          </p:nvSpPr>
          <p:spPr>
            <a:xfrm rot="-7581239">
              <a:off x="5171823" y="4030375"/>
              <a:ext cx="112247" cy="82162"/>
            </a:xfrm>
            <a:custGeom>
              <a:avLst/>
              <a:gdLst/>
              <a:ahLst/>
              <a:cxnLst/>
              <a:rect l="l" t="t" r="r" b="b"/>
              <a:pathLst>
                <a:path w="112299" h="82200" extrusionOk="0">
                  <a:moveTo>
                    <a:pt x="-606" y="-51"/>
                  </a:moveTo>
                  <a:lnTo>
                    <a:pt x="111693" y="-51"/>
                  </a:lnTo>
                  <a:lnTo>
                    <a:pt x="111693" y="82150"/>
                  </a:lnTo>
                  <a:lnTo>
                    <a:pt x="-606" y="82150"/>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3" name="Google Shape;273;p15"/>
            <p:cNvSpPr/>
            <p:nvPr/>
          </p:nvSpPr>
          <p:spPr>
            <a:xfrm rot="-7581239">
              <a:off x="5232294" y="4060981"/>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4" name="Google Shape;274;p15"/>
            <p:cNvSpPr/>
            <p:nvPr/>
          </p:nvSpPr>
          <p:spPr>
            <a:xfrm rot="-7581239">
              <a:off x="5187223" y="3999708"/>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 name="Google Shape;275;p15"/>
            <p:cNvSpPr/>
            <p:nvPr/>
          </p:nvSpPr>
          <p:spPr>
            <a:xfrm>
              <a:off x="5200173" y="4050792"/>
              <a:ext cx="52959" cy="72009"/>
            </a:xfrm>
            <a:custGeom>
              <a:avLst/>
              <a:gdLst/>
              <a:ahLst/>
              <a:cxnLst/>
              <a:rect l="l" t="t" r="r" b="b"/>
              <a:pathLst>
                <a:path w="52959" h="72009" extrusionOk="0">
                  <a:moveTo>
                    <a:pt x="52959"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 name="Google Shape;276;p15"/>
            <p:cNvSpPr/>
            <p:nvPr/>
          </p:nvSpPr>
          <p:spPr>
            <a:xfrm>
              <a:off x="5224081" y="4033170"/>
              <a:ext cx="53054" cy="72009"/>
            </a:xfrm>
            <a:custGeom>
              <a:avLst/>
              <a:gdLst/>
              <a:ahLst/>
              <a:cxnLst/>
              <a:rect l="l" t="t" r="r" b="b"/>
              <a:pathLst>
                <a:path w="53054" h="72009" extrusionOk="0">
                  <a:moveTo>
                    <a:pt x="53054"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 name="Google Shape;277;p15"/>
            <p:cNvSpPr/>
            <p:nvPr/>
          </p:nvSpPr>
          <p:spPr>
            <a:xfrm>
              <a:off x="6844664" y="2732521"/>
              <a:ext cx="169677" cy="153839"/>
            </a:xfrm>
            <a:custGeom>
              <a:avLst/>
              <a:gdLst/>
              <a:ahLst/>
              <a:cxnLst/>
              <a:rect l="l" t="t" r="r" b="b"/>
              <a:pathLst>
                <a:path w="169677" h="153839" extrusionOk="0">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5"/>
            <p:cNvSpPr/>
            <p:nvPr/>
          </p:nvSpPr>
          <p:spPr>
            <a:xfrm>
              <a:off x="6842379" y="2728436"/>
              <a:ext cx="162401" cy="106679"/>
            </a:xfrm>
            <a:custGeom>
              <a:avLst/>
              <a:gdLst/>
              <a:ahLst/>
              <a:cxnLst/>
              <a:rect l="l" t="t" r="r" b="b"/>
              <a:pathLst>
                <a:path w="162401" h="106679" extrusionOk="0">
                  <a:moveTo>
                    <a:pt x="158115" y="0"/>
                  </a:moveTo>
                  <a:lnTo>
                    <a:pt x="162401" y="10668"/>
                  </a:lnTo>
                  <a:lnTo>
                    <a:pt x="14954" y="106680"/>
                  </a:lnTo>
                  <a:lnTo>
                    <a:pt x="0" y="70580"/>
                  </a:lnTo>
                  <a:lnTo>
                    <a:pt x="1581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5"/>
            <p:cNvSpPr/>
            <p:nvPr/>
          </p:nvSpPr>
          <p:spPr>
            <a:xfrm>
              <a:off x="6877526" y="2753010"/>
              <a:ext cx="143160" cy="136588"/>
            </a:xfrm>
            <a:custGeom>
              <a:avLst/>
              <a:gdLst/>
              <a:ahLst/>
              <a:cxnLst/>
              <a:rect l="l" t="t" r="r" b="b"/>
              <a:pathLst>
                <a:path w="143160" h="136588" extrusionOk="0">
                  <a:moveTo>
                    <a:pt x="143161" y="6667"/>
                  </a:moveTo>
                  <a:lnTo>
                    <a:pt x="134302" y="0"/>
                  </a:lnTo>
                  <a:lnTo>
                    <a:pt x="0" y="113443"/>
                  </a:lnTo>
                  <a:lnTo>
                    <a:pt x="29813" y="136589"/>
                  </a:lnTo>
                  <a:lnTo>
                    <a:pt x="143161" y="6667"/>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5"/>
            <p:cNvSpPr/>
            <p:nvPr/>
          </p:nvSpPr>
          <p:spPr>
            <a:xfrm>
              <a:off x="6984396" y="2695575"/>
              <a:ext cx="89344" cy="76295"/>
            </a:xfrm>
            <a:custGeom>
              <a:avLst/>
              <a:gdLst/>
              <a:ahLst/>
              <a:cxnLst/>
              <a:rect l="l" t="t" r="r" b="b"/>
              <a:pathLst>
                <a:path w="89344" h="76295" extrusionOk="0">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5"/>
            <p:cNvSpPr/>
            <p:nvPr/>
          </p:nvSpPr>
          <p:spPr>
            <a:xfrm>
              <a:off x="5223605" y="2791926"/>
              <a:ext cx="1696478" cy="1302585"/>
            </a:xfrm>
            <a:custGeom>
              <a:avLst/>
              <a:gdLst/>
              <a:ahLst/>
              <a:cxnLst/>
              <a:rect l="l" t="t" r="r" b="b"/>
              <a:pathLst>
                <a:path w="1696478" h="1302585" extrusionOk="0">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 name="Google Shape;282;p15"/>
            <p:cNvSpPr/>
            <p:nvPr/>
          </p:nvSpPr>
          <p:spPr>
            <a:xfrm>
              <a:off x="5224558" y="2791830"/>
              <a:ext cx="1653540" cy="1241530"/>
            </a:xfrm>
            <a:custGeom>
              <a:avLst/>
              <a:gdLst/>
              <a:ahLst/>
              <a:cxnLst/>
              <a:rect l="l" t="t" r="r" b="b"/>
              <a:pathLst>
                <a:path w="1653540" h="1241530" extrusionOk="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 name="Google Shape;283;p15"/>
            <p:cNvSpPr/>
            <p:nvPr/>
          </p:nvSpPr>
          <p:spPr>
            <a:xfrm>
              <a:off x="5268277" y="2851392"/>
              <a:ext cx="1654641" cy="1243119"/>
            </a:xfrm>
            <a:custGeom>
              <a:avLst/>
              <a:gdLst/>
              <a:ahLst/>
              <a:cxnLst/>
              <a:rect l="l" t="t" r="r" b="b"/>
              <a:pathLst>
                <a:path w="1654641" h="1243119" extrusionOk="0">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84" name="Google Shape;284;p15"/>
          <p:cNvGrpSpPr/>
          <p:nvPr/>
        </p:nvGrpSpPr>
        <p:grpSpPr>
          <a:xfrm>
            <a:off x="2640604" y="1027451"/>
            <a:ext cx="525342" cy="1457977"/>
            <a:chOff x="5719761" y="2390679"/>
            <a:chExt cx="747712" cy="2075116"/>
          </a:xfrm>
        </p:grpSpPr>
        <p:sp>
          <p:nvSpPr>
            <p:cNvPr id="285" name="Google Shape;285;p15"/>
            <p:cNvSpPr/>
            <p:nvPr/>
          </p:nvSpPr>
          <p:spPr>
            <a:xfrm>
              <a:off x="6215625" y="2390775"/>
              <a:ext cx="251848" cy="516540"/>
            </a:xfrm>
            <a:custGeom>
              <a:avLst/>
              <a:gdLst/>
              <a:ahLst/>
              <a:cxnLst/>
              <a:rect l="l" t="t" r="r" b="b"/>
              <a:pathLst>
                <a:path w="251848" h="516540" extrusionOk="0">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6" name="Google Shape;286;p15"/>
            <p:cNvSpPr/>
            <p:nvPr/>
          </p:nvSpPr>
          <p:spPr>
            <a:xfrm>
              <a:off x="5719761" y="3385756"/>
              <a:ext cx="482250" cy="1078801"/>
            </a:xfrm>
            <a:custGeom>
              <a:avLst/>
              <a:gdLst/>
              <a:ahLst/>
              <a:cxnLst/>
              <a:rect l="l" t="t" r="r" b="b"/>
              <a:pathLst>
                <a:path w="482250" h="1078801" extrusionOk="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7" name="Google Shape;287;p15"/>
            <p:cNvSpPr/>
            <p:nvPr/>
          </p:nvSpPr>
          <p:spPr>
            <a:xfrm>
              <a:off x="5990081" y="2852166"/>
              <a:ext cx="344233" cy="617410"/>
            </a:xfrm>
            <a:custGeom>
              <a:avLst/>
              <a:gdLst/>
              <a:ahLst/>
              <a:cxnLst/>
              <a:rect l="l" t="t" r="r" b="b"/>
              <a:pathLst>
                <a:path w="344233" h="617410" extrusionOk="0">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8" name="Google Shape;288;p15"/>
            <p:cNvSpPr/>
            <p:nvPr/>
          </p:nvSpPr>
          <p:spPr>
            <a:xfrm>
              <a:off x="6073139" y="2883217"/>
              <a:ext cx="260032" cy="566546"/>
            </a:xfrm>
            <a:custGeom>
              <a:avLst/>
              <a:gdLst/>
              <a:ahLst/>
              <a:cxnLst/>
              <a:rect l="l" t="t" r="r" b="b"/>
              <a:pathLst>
                <a:path w="260032" h="566546" extrusionOk="0">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9" name="Google Shape;289;p15"/>
            <p:cNvSpPr/>
            <p:nvPr/>
          </p:nvSpPr>
          <p:spPr>
            <a:xfrm>
              <a:off x="5723191" y="3418808"/>
              <a:ext cx="428148" cy="1026033"/>
            </a:xfrm>
            <a:custGeom>
              <a:avLst/>
              <a:gdLst/>
              <a:ahLst/>
              <a:cxnLst/>
              <a:rect l="l" t="t" r="r" b="b"/>
              <a:pathLst>
                <a:path w="428148" h="1026033" extrusionOk="0">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0" name="Google Shape;290;p15"/>
            <p:cNvSpPr/>
            <p:nvPr/>
          </p:nvSpPr>
          <p:spPr>
            <a:xfrm>
              <a:off x="5722714" y="3460051"/>
              <a:ext cx="482441" cy="1005744"/>
            </a:xfrm>
            <a:custGeom>
              <a:avLst/>
              <a:gdLst/>
              <a:ahLst/>
              <a:cxnLst/>
              <a:rect l="l" t="t" r="r" b="b"/>
              <a:pathLst>
                <a:path w="482441" h="1005744" extrusionOk="0">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1" name="Google Shape;291;p15"/>
            <p:cNvSpPr/>
            <p:nvPr/>
          </p:nvSpPr>
          <p:spPr>
            <a:xfrm>
              <a:off x="6177342" y="2876835"/>
              <a:ext cx="160686" cy="593883"/>
            </a:xfrm>
            <a:custGeom>
              <a:avLst/>
              <a:gdLst/>
              <a:ahLst/>
              <a:cxnLst/>
              <a:rect l="l" t="t" r="r" b="b"/>
              <a:pathLst>
                <a:path w="160686" h="593883" extrusionOk="0">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2" name="Google Shape;292;p15"/>
            <p:cNvSpPr/>
            <p:nvPr/>
          </p:nvSpPr>
          <p:spPr>
            <a:xfrm>
              <a:off x="6023609" y="3301269"/>
              <a:ext cx="204978" cy="81534"/>
            </a:xfrm>
            <a:custGeom>
              <a:avLst/>
              <a:gdLst/>
              <a:ahLst/>
              <a:cxnLst/>
              <a:rect l="l" t="t" r="r" b="b"/>
              <a:pathLst>
                <a:path w="204978" h="81534" extrusionOk="0">
                  <a:moveTo>
                    <a:pt x="204978" y="81534"/>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 name="Google Shape;293;p15"/>
            <p:cNvSpPr/>
            <p:nvPr/>
          </p:nvSpPr>
          <p:spPr>
            <a:xfrm>
              <a:off x="6231344" y="2391155"/>
              <a:ext cx="236035" cy="443674"/>
            </a:xfrm>
            <a:custGeom>
              <a:avLst/>
              <a:gdLst/>
              <a:ahLst/>
              <a:cxnLst/>
              <a:rect l="l" t="t" r="r" b="b"/>
              <a:pathLst>
                <a:path w="236035" h="443674" extrusionOk="0">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 name="Google Shape;294;p15"/>
            <p:cNvSpPr/>
            <p:nvPr/>
          </p:nvSpPr>
          <p:spPr>
            <a:xfrm>
              <a:off x="6243960" y="2390679"/>
              <a:ext cx="223323" cy="368617"/>
            </a:xfrm>
            <a:custGeom>
              <a:avLst/>
              <a:gdLst/>
              <a:ahLst/>
              <a:cxnLst/>
              <a:rect l="l" t="t" r="r" b="b"/>
              <a:pathLst>
                <a:path w="223323" h="368617" extrusionOk="0">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95" name="Google Shape;295;p15"/>
          <p:cNvGrpSpPr/>
          <p:nvPr/>
        </p:nvGrpSpPr>
        <p:grpSpPr>
          <a:xfrm>
            <a:off x="1671058" y="574847"/>
            <a:ext cx="489607" cy="1547854"/>
            <a:chOff x="5747859" y="2329719"/>
            <a:chExt cx="696850" cy="2203037"/>
          </a:xfrm>
        </p:grpSpPr>
        <p:sp>
          <p:nvSpPr>
            <p:cNvPr id="296" name="Google Shape;296;p15"/>
            <p:cNvSpPr/>
            <p:nvPr/>
          </p:nvSpPr>
          <p:spPr>
            <a:xfrm>
              <a:off x="5749003" y="2405970"/>
              <a:ext cx="150399" cy="179495"/>
            </a:xfrm>
            <a:custGeom>
              <a:avLst/>
              <a:gdLst/>
              <a:ahLst/>
              <a:cxnLst/>
              <a:rect l="l" t="t" r="r" b="b"/>
              <a:pathLst>
                <a:path w="150399" h="179495" extrusionOk="0">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 name="Google Shape;297;p15"/>
            <p:cNvSpPr/>
            <p:nvPr/>
          </p:nvSpPr>
          <p:spPr>
            <a:xfrm>
              <a:off x="5749575" y="2409729"/>
              <a:ext cx="53816" cy="178117"/>
            </a:xfrm>
            <a:custGeom>
              <a:avLst/>
              <a:gdLst/>
              <a:ahLst/>
              <a:cxnLst/>
              <a:rect l="l" t="t" r="r" b="b"/>
              <a:pathLst>
                <a:path w="53816" h="178117" extrusionOk="0">
                  <a:moveTo>
                    <a:pt x="5620" y="1238"/>
                  </a:moveTo>
                  <a:lnTo>
                    <a:pt x="21431" y="0"/>
                  </a:lnTo>
                  <a:lnTo>
                    <a:pt x="53816" y="173260"/>
                  </a:lnTo>
                  <a:lnTo>
                    <a:pt x="0" y="178118"/>
                  </a:lnTo>
                  <a:lnTo>
                    <a:pt x="5620" y="123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 name="Google Shape;298;p15"/>
            <p:cNvSpPr/>
            <p:nvPr/>
          </p:nvSpPr>
          <p:spPr>
            <a:xfrm>
              <a:off x="5792532" y="2399537"/>
              <a:ext cx="108204" cy="172021"/>
            </a:xfrm>
            <a:custGeom>
              <a:avLst/>
              <a:gdLst/>
              <a:ahLst/>
              <a:cxnLst/>
              <a:rect l="l" t="t" r="r" b="b"/>
              <a:pathLst>
                <a:path w="108204" h="172021" extrusionOk="0">
                  <a:moveTo>
                    <a:pt x="13621" y="0"/>
                  </a:moveTo>
                  <a:lnTo>
                    <a:pt x="0" y="6953"/>
                  </a:lnTo>
                  <a:lnTo>
                    <a:pt x="61722" y="172022"/>
                  </a:lnTo>
                  <a:lnTo>
                    <a:pt x="108204" y="148781"/>
                  </a:lnTo>
                  <a:lnTo>
                    <a:pt x="13621"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 name="Google Shape;299;p15"/>
            <p:cNvSpPr/>
            <p:nvPr/>
          </p:nvSpPr>
          <p:spPr>
            <a:xfrm>
              <a:off x="5754432" y="2329719"/>
              <a:ext cx="59245" cy="101917"/>
            </a:xfrm>
            <a:custGeom>
              <a:avLst/>
              <a:gdLst/>
              <a:ahLst/>
              <a:cxnLst/>
              <a:rect l="l" t="t" r="r" b="b"/>
              <a:pathLst>
                <a:path w="59245" h="101917" extrusionOk="0">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 name="Google Shape;300;p15"/>
            <p:cNvSpPr/>
            <p:nvPr/>
          </p:nvSpPr>
          <p:spPr>
            <a:xfrm>
              <a:off x="5747859" y="2527750"/>
              <a:ext cx="696850" cy="2004910"/>
            </a:xfrm>
            <a:custGeom>
              <a:avLst/>
              <a:gdLst/>
              <a:ahLst/>
              <a:cxnLst/>
              <a:rect l="l" t="t" r="r" b="b"/>
              <a:pathLst>
                <a:path w="696850" h="2004910" extrusionOk="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 name="Google Shape;301;p15"/>
            <p:cNvSpPr/>
            <p:nvPr/>
          </p:nvSpPr>
          <p:spPr>
            <a:xfrm>
              <a:off x="5747976" y="2554087"/>
              <a:ext cx="593863" cy="1978669"/>
            </a:xfrm>
            <a:custGeom>
              <a:avLst/>
              <a:gdLst/>
              <a:ahLst/>
              <a:cxnLst/>
              <a:rect l="l" t="t" r="r" b="b"/>
              <a:pathLst>
                <a:path w="593863" h="1978669" extrusionOk="0">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 name="Google Shape;302;p15"/>
            <p:cNvSpPr/>
            <p:nvPr/>
          </p:nvSpPr>
          <p:spPr>
            <a:xfrm>
              <a:off x="5848236" y="2525897"/>
              <a:ext cx="596473" cy="1978760"/>
            </a:xfrm>
            <a:custGeom>
              <a:avLst/>
              <a:gdLst/>
              <a:ahLst/>
              <a:cxnLst/>
              <a:rect l="l" t="t" r="r" b="b"/>
              <a:pathLst>
                <a:path w="596473" h="1978760" extrusionOk="0">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03" name="Google Shape;303;p15"/>
          <p:cNvGrpSpPr/>
          <p:nvPr/>
        </p:nvGrpSpPr>
        <p:grpSpPr>
          <a:xfrm>
            <a:off x="1582700" y="1500480"/>
            <a:ext cx="797569" cy="806485"/>
            <a:chOff x="5529738" y="2852832"/>
            <a:chExt cx="1135168" cy="1147858"/>
          </a:xfrm>
        </p:grpSpPr>
        <p:sp>
          <p:nvSpPr>
            <p:cNvPr id="304" name="Google Shape;304;p15"/>
            <p:cNvSpPr/>
            <p:nvPr/>
          </p:nvSpPr>
          <p:spPr>
            <a:xfrm>
              <a:off x="5529738" y="2852996"/>
              <a:ext cx="1135168" cy="1147694"/>
            </a:xfrm>
            <a:custGeom>
              <a:avLst/>
              <a:gdLst/>
              <a:ahLst/>
              <a:cxnLst/>
              <a:rect l="l" t="t" r="r" b="b"/>
              <a:pathLst>
                <a:path w="1135168" h="1147694" extrusionOk="0">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 name="Google Shape;305;p15"/>
            <p:cNvSpPr/>
            <p:nvPr/>
          </p:nvSpPr>
          <p:spPr>
            <a:xfrm rot="-2620915">
              <a:off x="5536241" y="308177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 name="Google Shape;306;p15"/>
            <p:cNvSpPr/>
            <p:nvPr/>
          </p:nvSpPr>
          <p:spPr>
            <a:xfrm rot="-2620915">
              <a:off x="5585213" y="3139695"/>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 name="Google Shape;307;p15"/>
            <p:cNvSpPr/>
            <p:nvPr/>
          </p:nvSpPr>
          <p:spPr>
            <a:xfrm rot="-2620915">
              <a:off x="5552009" y="31092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 name="Google Shape;308;p15"/>
            <p:cNvSpPr/>
            <p:nvPr/>
          </p:nvSpPr>
          <p:spPr>
            <a:xfrm rot="-2620915">
              <a:off x="5561066" y="31186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 name="Google Shape;309;p15"/>
            <p:cNvSpPr/>
            <p:nvPr/>
          </p:nvSpPr>
          <p:spPr>
            <a:xfrm rot="-2620915">
              <a:off x="5570027" y="312817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 name="Google Shape;310;p15"/>
            <p:cNvSpPr/>
            <p:nvPr/>
          </p:nvSpPr>
          <p:spPr>
            <a:xfrm rot="-2620915">
              <a:off x="5579083" y="313759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 name="Google Shape;311;p15"/>
            <p:cNvSpPr/>
            <p:nvPr/>
          </p:nvSpPr>
          <p:spPr>
            <a:xfrm rot="-2620915">
              <a:off x="5624402" y="31849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 name="Google Shape;312;p15"/>
            <p:cNvSpPr/>
            <p:nvPr/>
          </p:nvSpPr>
          <p:spPr>
            <a:xfrm rot="-2620915">
              <a:off x="5615346" y="31754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 name="Google Shape;313;p15"/>
            <p:cNvSpPr/>
            <p:nvPr/>
          </p:nvSpPr>
          <p:spPr>
            <a:xfrm rot="-2620915">
              <a:off x="5606223" y="31659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 name="Google Shape;314;p15"/>
            <p:cNvSpPr/>
            <p:nvPr/>
          </p:nvSpPr>
          <p:spPr>
            <a:xfrm rot="-2620915">
              <a:off x="5597167" y="315650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 name="Google Shape;315;p15"/>
            <p:cNvSpPr/>
            <p:nvPr/>
          </p:nvSpPr>
          <p:spPr>
            <a:xfrm rot="-2620915">
              <a:off x="5628834" y="3178599"/>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 name="Google Shape;316;p15"/>
            <p:cNvSpPr/>
            <p:nvPr/>
          </p:nvSpPr>
          <p:spPr>
            <a:xfrm rot="-2620915">
              <a:off x="5677831" y="323658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 name="Google Shape;317;p15"/>
            <p:cNvSpPr/>
            <p:nvPr/>
          </p:nvSpPr>
          <p:spPr>
            <a:xfrm rot="-2620915">
              <a:off x="5644631" y="32059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 name="Google Shape;318;p15"/>
            <p:cNvSpPr/>
            <p:nvPr/>
          </p:nvSpPr>
          <p:spPr>
            <a:xfrm rot="-2620915">
              <a:off x="5653658" y="321558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 name="Google Shape;319;p15"/>
            <p:cNvSpPr/>
            <p:nvPr/>
          </p:nvSpPr>
          <p:spPr>
            <a:xfrm rot="-2620915">
              <a:off x="5662714" y="322500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 name="Google Shape;320;p15"/>
            <p:cNvSpPr/>
            <p:nvPr/>
          </p:nvSpPr>
          <p:spPr>
            <a:xfrm rot="-2620915">
              <a:off x="5671771" y="3234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 name="Google Shape;321;p15"/>
            <p:cNvSpPr/>
            <p:nvPr/>
          </p:nvSpPr>
          <p:spPr>
            <a:xfrm rot="-2620915">
              <a:off x="5716926" y="32818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 name="Google Shape;322;p15"/>
            <p:cNvSpPr/>
            <p:nvPr/>
          </p:nvSpPr>
          <p:spPr>
            <a:xfrm rot="-2620915">
              <a:off x="5707967" y="327226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 name="Google Shape;323;p15"/>
            <p:cNvSpPr/>
            <p:nvPr/>
          </p:nvSpPr>
          <p:spPr>
            <a:xfrm rot="-2620915">
              <a:off x="5698911" y="32627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 name="Google Shape;324;p15"/>
            <p:cNvSpPr/>
            <p:nvPr/>
          </p:nvSpPr>
          <p:spPr>
            <a:xfrm rot="-2620915">
              <a:off x="5689854" y="3253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5" name="Google Shape;325;p15"/>
            <p:cNvSpPr/>
            <p:nvPr/>
          </p:nvSpPr>
          <p:spPr>
            <a:xfrm rot="-2620915">
              <a:off x="5721482" y="327532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6" name="Google Shape;326;p15"/>
            <p:cNvSpPr/>
            <p:nvPr/>
          </p:nvSpPr>
          <p:spPr>
            <a:xfrm rot="-2620915">
              <a:off x="5770384" y="3333313"/>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7" name="Google Shape;327;p15"/>
            <p:cNvSpPr/>
            <p:nvPr/>
          </p:nvSpPr>
          <p:spPr>
            <a:xfrm rot="-2620915">
              <a:off x="5737183" y="33028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8" name="Google Shape;328;p15"/>
            <p:cNvSpPr/>
            <p:nvPr/>
          </p:nvSpPr>
          <p:spPr>
            <a:xfrm rot="-2620915">
              <a:off x="5746306" y="33123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9" name="Google Shape;329;p15"/>
            <p:cNvSpPr/>
            <p:nvPr/>
          </p:nvSpPr>
          <p:spPr>
            <a:xfrm rot="-2620915">
              <a:off x="5755267" y="33217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 name="Google Shape;330;p15"/>
            <p:cNvSpPr/>
            <p:nvPr/>
          </p:nvSpPr>
          <p:spPr>
            <a:xfrm rot="-2620915">
              <a:off x="5764255" y="333121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 name="Google Shape;331;p15"/>
            <p:cNvSpPr/>
            <p:nvPr/>
          </p:nvSpPr>
          <p:spPr>
            <a:xfrm rot="-2620915">
              <a:off x="5809574" y="337854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 name="Google Shape;332;p15"/>
            <p:cNvSpPr/>
            <p:nvPr/>
          </p:nvSpPr>
          <p:spPr>
            <a:xfrm rot="-2620915">
              <a:off x="5800517" y="336912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 name="Google Shape;333;p15"/>
            <p:cNvSpPr/>
            <p:nvPr/>
          </p:nvSpPr>
          <p:spPr>
            <a:xfrm rot="-2620915">
              <a:off x="5791395" y="335963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4" name="Google Shape;334;p15"/>
            <p:cNvSpPr/>
            <p:nvPr/>
          </p:nvSpPr>
          <p:spPr>
            <a:xfrm rot="-2620915">
              <a:off x="5782338" y="33502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 name="Google Shape;335;p15"/>
            <p:cNvSpPr/>
            <p:nvPr/>
          </p:nvSpPr>
          <p:spPr>
            <a:xfrm rot="-2620915">
              <a:off x="5814034" y="337224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 name="Google Shape;336;p15"/>
            <p:cNvSpPr/>
            <p:nvPr/>
          </p:nvSpPr>
          <p:spPr>
            <a:xfrm rot="-2620915">
              <a:off x="5863071" y="3430139"/>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 name="Google Shape;337;p15"/>
            <p:cNvSpPr/>
            <p:nvPr/>
          </p:nvSpPr>
          <p:spPr>
            <a:xfrm rot="-2620915">
              <a:off x="5829802" y="33997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 name="Google Shape;338;p15"/>
            <p:cNvSpPr/>
            <p:nvPr/>
          </p:nvSpPr>
          <p:spPr>
            <a:xfrm rot="-2620915">
              <a:off x="5838924" y="34091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 name="Google Shape;339;p15"/>
            <p:cNvSpPr/>
            <p:nvPr/>
          </p:nvSpPr>
          <p:spPr>
            <a:xfrm rot="-2620915">
              <a:off x="5847886" y="34186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 name="Google Shape;340;p15"/>
            <p:cNvSpPr/>
            <p:nvPr/>
          </p:nvSpPr>
          <p:spPr>
            <a:xfrm rot="-2620915">
              <a:off x="5856942" y="342813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 name="Google Shape;341;p15"/>
            <p:cNvSpPr/>
            <p:nvPr/>
          </p:nvSpPr>
          <p:spPr>
            <a:xfrm rot="-2620915">
              <a:off x="5902166" y="347537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 name="Google Shape;342;p15"/>
            <p:cNvSpPr/>
            <p:nvPr/>
          </p:nvSpPr>
          <p:spPr>
            <a:xfrm rot="-2620915">
              <a:off x="5893139" y="34658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 name="Google Shape;343;p15"/>
            <p:cNvSpPr/>
            <p:nvPr/>
          </p:nvSpPr>
          <p:spPr>
            <a:xfrm rot="-2620915">
              <a:off x="5884082" y="34564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 name="Google Shape;344;p15"/>
            <p:cNvSpPr/>
            <p:nvPr/>
          </p:nvSpPr>
          <p:spPr>
            <a:xfrm rot="-2620915">
              <a:off x="5875026" y="34470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 name="Google Shape;345;p15"/>
            <p:cNvSpPr/>
            <p:nvPr/>
          </p:nvSpPr>
          <p:spPr>
            <a:xfrm rot="-2620915">
              <a:off x="5904751" y="346700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6" name="Google Shape;346;p15"/>
            <p:cNvSpPr/>
            <p:nvPr/>
          </p:nvSpPr>
          <p:spPr>
            <a:xfrm rot="-2620915">
              <a:off x="5953722" y="352492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7" name="Google Shape;347;p15"/>
            <p:cNvSpPr/>
            <p:nvPr/>
          </p:nvSpPr>
          <p:spPr>
            <a:xfrm rot="-2620915">
              <a:off x="5920453" y="34944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8" name="Google Shape;348;p15"/>
            <p:cNvSpPr/>
            <p:nvPr/>
          </p:nvSpPr>
          <p:spPr>
            <a:xfrm rot="-2620915">
              <a:off x="5929575" y="35039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9" name="Google Shape;349;p15"/>
            <p:cNvSpPr/>
            <p:nvPr/>
          </p:nvSpPr>
          <p:spPr>
            <a:xfrm rot="-2620915">
              <a:off x="5938536" y="35134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 name="Google Shape;350;p15"/>
            <p:cNvSpPr/>
            <p:nvPr/>
          </p:nvSpPr>
          <p:spPr>
            <a:xfrm rot="-2620915">
              <a:off x="5947593" y="35228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 name="Google Shape;351;p15"/>
            <p:cNvSpPr/>
            <p:nvPr/>
          </p:nvSpPr>
          <p:spPr>
            <a:xfrm rot="-2620915">
              <a:off x="5992912" y="3570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 name="Google Shape;352;p15"/>
            <p:cNvSpPr/>
            <p:nvPr/>
          </p:nvSpPr>
          <p:spPr>
            <a:xfrm rot="-2620915">
              <a:off x="5983855" y="356073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 name="Google Shape;353;p15"/>
            <p:cNvSpPr/>
            <p:nvPr/>
          </p:nvSpPr>
          <p:spPr>
            <a:xfrm rot="-2620915">
              <a:off x="5974733" y="35512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 name="Google Shape;354;p15"/>
            <p:cNvSpPr/>
            <p:nvPr/>
          </p:nvSpPr>
          <p:spPr>
            <a:xfrm rot="-2620915">
              <a:off x="5965677" y="354183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 name="Google Shape;355;p15"/>
            <p:cNvSpPr/>
            <p:nvPr/>
          </p:nvSpPr>
          <p:spPr>
            <a:xfrm rot="-2620915">
              <a:off x="5996647" y="3563235"/>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 name="Google Shape;356;p15"/>
            <p:cNvSpPr/>
            <p:nvPr/>
          </p:nvSpPr>
          <p:spPr>
            <a:xfrm rot="-2620915">
              <a:off x="6045618" y="3621061"/>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 name="Google Shape;357;p15"/>
            <p:cNvSpPr/>
            <p:nvPr/>
          </p:nvSpPr>
          <p:spPr>
            <a:xfrm rot="-2620915">
              <a:off x="6012415" y="35907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 name="Google Shape;358;p15"/>
            <p:cNvSpPr/>
            <p:nvPr/>
          </p:nvSpPr>
          <p:spPr>
            <a:xfrm rot="-2620915">
              <a:off x="6021471" y="36001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 name="Google Shape;359;p15"/>
            <p:cNvSpPr/>
            <p:nvPr/>
          </p:nvSpPr>
          <p:spPr>
            <a:xfrm rot="-2620915">
              <a:off x="6030498" y="36097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 name="Google Shape;360;p15"/>
            <p:cNvSpPr/>
            <p:nvPr/>
          </p:nvSpPr>
          <p:spPr>
            <a:xfrm rot="-2620915">
              <a:off x="6039555" y="36191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 name="Google Shape;361;p15"/>
            <p:cNvSpPr/>
            <p:nvPr/>
          </p:nvSpPr>
          <p:spPr>
            <a:xfrm rot="-2620915">
              <a:off x="6084808" y="36663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 name="Google Shape;362;p15"/>
            <p:cNvSpPr/>
            <p:nvPr/>
          </p:nvSpPr>
          <p:spPr>
            <a:xfrm rot="-2620915">
              <a:off x="6075751" y="36568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 name="Google Shape;363;p15"/>
            <p:cNvSpPr/>
            <p:nvPr/>
          </p:nvSpPr>
          <p:spPr>
            <a:xfrm rot="-2620915">
              <a:off x="6066695" y="364745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 name="Google Shape;364;p15"/>
            <p:cNvSpPr/>
            <p:nvPr/>
          </p:nvSpPr>
          <p:spPr>
            <a:xfrm rot="-2620915">
              <a:off x="6057668" y="363796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 name="Google Shape;365;p15"/>
            <p:cNvSpPr/>
            <p:nvPr/>
          </p:nvSpPr>
          <p:spPr>
            <a:xfrm rot="-2620915">
              <a:off x="6088437" y="3659107"/>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 name="Google Shape;366;p15"/>
            <p:cNvSpPr/>
            <p:nvPr/>
          </p:nvSpPr>
          <p:spPr>
            <a:xfrm rot="-2620915">
              <a:off x="6137475" y="3717098"/>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 name="Google Shape;367;p15"/>
            <p:cNvSpPr/>
            <p:nvPr/>
          </p:nvSpPr>
          <p:spPr>
            <a:xfrm rot="-2620915">
              <a:off x="6104205" y="368657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 name="Google Shape;368;p15"/>
            <p:cNvSpPr/>
            <p:nvPr/>
          </p:nvSpPr>
          <p:spPr>
            <a:xfrm rot="-2620915">
              <a:off x="6113327" y="3696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9" name="Google Shape;369;p15"/>
            <p:cNvSpPr/>
            <p:nvPr/>
          </p:nvSpPr>
          <p:spPr>
            <a:xfrm rot="-2620915">
              <a:off x="6122289" y="37055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0" name="Google Shape;370;p15"/>
            <p:cNvSpPr/>
            <p:nvPr/>
          </p:nvSpPr>
          <p:spPr>
            <a:xfrm rot="-2620915">
              <a:off x="6131345" y="371499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1" name="Google Shape;371;p15"/>
            <p:cNvSpPr/>
            <p:nvPr/>
          </p:nvSpPr>
          <p:spPr>
            <a:xfrm rot="-2620915">
              <a:off x="6176664" y="3762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2" name="Google Shape;372;p15"/>
            <p:cNvSpPr/>
            <p:nvPr/>
          </p:nvSpPr>
          <p:spPr>
            <a:xfrm rot="-2620915">
              <a:off x="6167542" y="375284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3" name="Google Shape;373;p15"/>
            <p:cNvSpPr/>
            <p:nvPr/>
          </p:nvSpPr>
          <p:spPr>
            <a:xfrm rot="-2620915">
              <a:off x="6158485" y="3743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 name="Google Shape;374;p15"/>
            <p:cNvSpPr/>
            <p:nvPr/>
          </p:nvSpPr>
          <p:spPr>
            <a:xfrm rot="-2620915">
              <a:off x="6149429" y="37339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 name="Google Shape;375;p15"/>
            <p:cNvSpPr/>
            <p:nvPr/>
          </p:nvSpPr>
          <p:spPr>
            <a:xfrm rot="-2620915">
              <a:off x="6179088" y="375389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 name="Google Shape;376;p15"/>
            <p:cNvSpPr/>
            <p:nvPr/>
          </p:nvSpPr>
          <p:spPr>
            <a:xfrm rot="-2620915">
              <a:off x="6228057" y="381195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7" name="Google Shape;377;p15"/>
            <p:cNvSpPr/>
            <p:nvPr/>
          </p:nvSpPr>
          <p:spPr>
            <a:xfrm rot="-2620915">
              <a:off x="6194787" y="37814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8" name="Google Shape;378;p15"/>
            <p:cNvSpPr/>
            <p:nvPr/>
          </p:nvSpPr>
          <p:spPr>
            <a:xfrm rot="-2620915">
              <a:off x="6203909" y="37909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9" name="Google Shape;379;p15"/>
            <p:cNvSpPr/>
            <p:nvPr/>
          </p:nvSpPr>
          <p:spPr>
            <a:xfrm rot="-2620915">
              <a:off x="6212871" y="38004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0" name="Google Shape;380;p15"/>
            <p:cNvSpPr/>
            <p:nvPr/>
          </p:nvSpPr>
          <p:spPr>
            <a:xfrm rot="-2620915">
              <a:off x="6221927" y="380985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1" name="Google Shape;381;p15"/>
            <p:cNvSpPr/>
            <p:nvPr/>
          </p:nvSpPr>
          <p:spPr>
            <a:xfrm rot="-2620915">
              <a:off x="6267246" y="38571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2" name="Google Shape;382;p15"/>
            <p:cNvSpPr/>
            <p:nvPr/>
          </p:nvSpPr>
          <p:spPr>
            <a:xfrm rot="-2620915">
              <a:off x="6258124" y="38475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3" name="Google Shape;383;p15"/>
            <p:cNvSpPr/>
            <p:nvPr/>
          </p:nvSpPr>
          <p:spPr>
            <a:xfrm rot="-2620915">
              <a:off x="6249067" y="38381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4" name="Google Shape;384;p15"/>
            <p:cNvSpPr/>
            <p:nvPr/>
          </p:nvSpPr>
          <p:spPr>
            <a:xfrm rot="-2620915">
              <a:off x="6240106" y="382876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5" name="Google Shape;385;p15"/>
            <p:cNvSpPr/>
            <p:nvPr/>
          </p:nvSpPr>
          <p:spPr>
            <a:xfrm rot="-2620915">
              <a:off x="6272887" y="3848371"/>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6" name="Google Shape;386;p15"/>
            <p:cNvSpPr/>
            <p:nvPr/>
          </p:nvSpPr>
          <p:spPr>
            <a:xfrm rot="-2620915">
              <a:off x="6362358" y="3945480"/>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7" name="Google Shape;387;p15"/>
            <p:cNvSpPr/>
            <p:nvPr/>
          </p:nvSpPr>
          <p:spPr>
            <a:xfrm rot="-2620915">
              <a:off x="6321859" y="390629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8" name="Google Shape;388;p15"/>
            <p:cNvSpPr/>
            <p:nvPr/>
          </p:nvSpPr>
          <p:spPr>
            <a:xfrm rot="-2620915">
              <a:off x="6288655" y="38759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89" name="Google Shape;389;p15"/>
            <p:cNvSpPr/>
            <p:nvPr/>
          </p:nvSpPr>
          <p:spPr>
            <a:xfrm rot="-2620915">
              <a:off x="6297712" y="388535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0" name="Google Shape;390;p15"/>
            <p:cNvSpPr/>
            <p:nvPr/>
          </p:nvSpPr>
          <p:spPr>
            <a:xfrm rot="-2620915">
              <a:off x="6306673" y="38947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1" name="Google Shape;391;p15"/>
            <p:cNvSpPr/>
            <p:nvPr/>
          </p:nvSpPr>
          <p:spPr>
            <a:xfrm rot="-2620915">
              <a:off x="6315729" y="390419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2" name="Google Shape;392;p15"/>
            <p:cNvSpPr/>
            <p:nvPr/>
          </p:nvSpPr>
          <p:spPr>
            <a:xfrm rot="-2620915">
              <a:off x="6361048" y="39515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3" name="Google Shape;393;p15"/>
            <p:cNvSpPr/>
            <p:nvPr/>
          </p:nvSpPr>
          <p:spPr>
            <a:xfrm rot="-2620915">
              <a:off x="6351992" y="39421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4" name="Google Shape;394;p15"/>
            <p:cNvSpPr/>
            <p:nvPr/>
          </p:nvSpPr>
          <p:spPr>
            <a:xfrm rot="-2620915">
              <a:off x="6342869" y="393261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5" name="Google Shape;395;p15"/>
            <p:cNvSpPr/>
            <p:nvPr/>
          </p:nvSpPr>
          <p:spPr>
            <a:xfrm rot="-2620915">
              <a:off x="6333813" y="392310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6" name="Google Shape;396;p15"/>
            <p:cNvSpPr/>
            <p:nvPr/>
          </p:nvSpPr>
          <p:spPr>
            <a:xfrm>
              <a:off x="6465855" y="3015233"/>
              <a:ext cx="53435" cy="51149"/>
            </a:xfrm>
            <a:custGeom>
              <a:avLst/>
              <a:gdLst/>
              <a:ahLst/>
              <a:cxnLst/>
              <a:rect l="l" t="t" r="r" b="b"/>
              <a:pathLst>
                <a:path w="53435" h="51149" extrusionOk="0">
                  <a:moveTo>
                    <a:pt x="53210" y="3307"/>
                  </a:moveTo>
                  <a:lnTo>
                    <a:pt x="3204" y="50932"/>
                  </a:lnTo>
                  <a:lnTo>
                    <a:pt x="1585" y="49312"/>
                  </a:lnTo>
                  <a:lnTo>
                    <a:pt x="-225" y="47407"/>
                  </a:lnTo>
                  <a:lnTo>
                    <a:pt x="49781"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7" name="Google Shape;397;p15"/>
            <p:cNvSpPr/>
            <p:nvPr/>
          </p:nvSpPr>
          <p:spPr>
            <a:xfrm>
              <a:off x="6142195" y="2853213"/>
              <a:ext cx="6667" cy="69246"/>
            </a:xfrm>
            <a:custGeom>
              <a:avLst/>
              <a:gdLst/>
              <a:ahLst/>
              <a:cxnLst/>
              <a:rect l="l" t="t" r="r" b="b"/>
              <a:pathLst>
                <a:path w="6667" h="69246" extrusionOk="0">
                  <a:moveTo>
                    <a:pt x="4633" y="69029"/>
                  </a:moveTo>
                  <a:lnTo>
                    <a:pt x="-225" y="69029"/>
                  </a:lnTo>
                  <a:lnTo>
                    <a:pt x="1299" y="-218"/>
                  </a:lnTo>
                  <a:lnTo>
                    <a:pt x="644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8" name="Google Shape;398;p15"/>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99" name="Google Shape;399;p15"/>
            <p:cNvSpPr/>
            <p:nvPr/>
          </p:nvSpPr>
          <p:spPr>
            <a:xfrm>
              <a:off x="6315836" y="2895218"/>
              <a:ext cx="33051" cy="66008"/>
            </a:xfrm>
            <a:custGeom>
              <a:avLst/>
              <a:gdLst/>
              <a:ahLst/>
              <a:cxnLst/>
              <a:rect l="l" t="t" r="r" b="b"/>
              <a:pathLst>
                <a:path w="33051" h="66008" extrusionOk="0">
                  <a:moveTo>
                    <a:pt x="4252" y="65791"/>
                  </a:moveTo>
                  <a:lnTo>
                    <a:pt x="-225" y="63886"/>
                  </a:lnTo>
                  <a:lnTo>
                    <a:pt x="28350" y="-218"/>
                  </a:lnTo>
                  <a:lnTo>
                    <a:pt x="32827" y="178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0" name="Google Shape;400;p15"/>
            <p:cNvSpPr/>
            <p:nvPr/>
          </p:nvSpPr>
          <p:spPr>
            <a:xfrm>
              <a:off x="6595681" y="3388423"/>
              <a:ext cx="67627" cy="6476"/>
            </a:xfrm>
            <a:custGeom>
              <a:avLst/>
              <a:gdLst/>
              <a:ahLst/>
              <a:cxnLst/>
              <a:rect l="l" t="t" r="r" b="b"/>
              <a:pathLst>
                <a:path w="67627" h="6476" extrusionOk="0">
                  <a:moveTo>
                    <a:pt x="67307" y="6259"/>
                  </a:moveTo>
                  <a:lnTo>
                    <a:pt x="-225" y="4735"/>
                  </a:lnTo>
                  <a:cubicBezTo>
                    <a:pt x="-225" y="3021"/>
                    <a:pt x="-225" y="1401"/>
                    <a:pt x="-225" y="-218"/>
                  </a:cubicBezTo>
                  <a:lnTo>
                    <a:pt x="67403" y="130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1" name="Google Shape;401;p15"/>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2" name="Google Shape;402;p15"/>
            <p:cNvSpPr/>
            <p:nvPr/>
          </p:nvSpPr>
          <p:spPr>
            <a:xfrm>
              <a:off x="6563391" y="3188588"/>
              <a:ext cx="66579" cy="29717"/>
            </a:xfrm>
            <a:custGeom>
              <a:avLst/>
              <a:gdLst/>
              <a:ahLst/>
              <a:cxnLst/>
              <a:rect l="l" t="t" r="r" b="b"/>
              <a:pathLst>
                <a:path w="66579" h="29717" extrusionOk="0">
                  <a:moveTo>
                    <a:pt x="66355" y="4259"/>
                  </a:moveTo>
                  <a:lnTo>
                    <a:pt x="1490" y="29500"/>
                  </a:lnTo>
                  <a:cubicBezTo>
                    <a:pt x="1013" y="27938"/>
                    <a:pt x="442" y="26414"/>
                    <a:pt x="-225" y="24928"/>
                  </a:cubicBezTo>
                  <a:lnTo>
                    <a:pt x="6464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3" name="Google Shape;403;p15"/>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4" name="Google Shape;404;p15"/>
            <p:cNvSpPr/>
            <p:nvPr/>
          </p:nvSpPr>
          <p:spPr>
            <a:xfrm>
              <a:off x="5940075" y="2888646"/>
              <a:ext cx="30765" cy="69056"/>
            </a:xfrm>
            <a:custGeom>
              <a:avLst/>
              <a:gdLst/>
              <a:ahLst/>
              <a:cxnLst/>
              <a:rect l="l" t="t" r="r" b="b"/>
              <a:pathLst>
                <a:path w="30765" h="69056" extrusionOk="0">
                  <a:moveTo>
                    <a:pt x="4442" y="-218"/>
                  </a:moveTo>
                  <a:lnTo>
                    <a:pt x="30541" y="67029"/>
                  </a:lnTo>
                  <a:lnTo>
                    <a:pt x="25874" y="68839"/>
                  </a:lnTo>
                  <a:lnTo>
                    <a:pt x="-225" y="159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5" name="Google Shape;405;p15"/>
            <p:cNvSpPr/>
            <p:nvPr/>
          </p:nvSpPr>
          <p:spPr>
            <a:xfrm>
              <a:off x="6142481" y="2852832"/>
              <a:ext cx="6381" cy="69341"/>
            </a:xfrm>
            <a:custGeom>
              <a:avLst/>
              <a:gdLst/>
              <a:ahLst/>
              <a:cxnLst/>
              <a:rect l="l" t="t" r="r" b="b"/>
              <a:pathLst>
                <a:path w="6381" h="69341" extrusionOk="0">
                  <a:moveTo>
                    <a:pt x="6157" y="-218"/>
                  </a:moveTo>
                  <a:lnTo>
                    <a:pt x="4633" y="69124"/>
                  </a:lnTo>
                  <a:lnTo>
                    <a:pt x="-225" y="69124"/>
                  </a:lnTo>
                  <a:lnTo>
                    <a:pt x="1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6" name="Google Shape;406;p15"/>
            <p:cNvSpPr/>
            <p:nvPr/>
          </p:nvSpPr>
          <p:spPr>
            <a:xfrm>
              <a:off x="6315169" y="2895218"/>
              <a:ext cx="33051" cy="66008"/>
            </a:xfrm>
            <a:custGeom>
              <a:avLst/>
              <a:gdLst/>
              <a:ahLst/>
              <a:cxnLst/>
              <a:rect l="l" t="t" r="r" b="b"/>
              <a:pathLst>
                <a:path w="33051" h="66008" extrusionOk="0">
                  <a:moveTo>
                    <a:pt x="32827" y="1783"/>
                  </a:moveTo>
                  <a:lnTo>
                    <a:pt x="4252" y="65791"/>
                  </a:lnTo>
                  <a:lnTo>
                    <a:pt x="-225" y="63886"/>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7" name="Google Shape;407;p15"/>
            <p:cNvSpPr/>
            <p:nvPr/>
          </p:nvSpPr>
          <p:spPr>
            <a:xfrm>
              <a:off x="6465855" y="3015805"/>
              <a:ext cx="53435" cy="51149"/>
            </a:xfrm>
            <a:custGeom>
              <a:avLst/>
              <a:gdLst/>
              <a:ahLst/>
              <a:cxnLst/>
              <a:rect l="l" t="t" r="r" b="b"/>
              <a:pathLst>
                <a:path w="53435" h="51149" extrusionOk="0">
                  <a:moveTo>
                    <a:pt x="1585" y="49312"/>
                  </a:moveTo>
                  <a:lnTo>
                    <a:pt x="-225" y="47407"/>
                  </a:lnTo>
                  <a:lnTo>
                    <a:pt x="49781" y="-218"/>
                  </a:lnTo>
                  <a:lnTo>
                    <a:pt x="53210" y="3307"/>
                  </a:lnTo>
                  <a:lnTo>
                    <a:pt x="3204" y="5093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8" name="Google Shape;408;p15"/>
            <p:cNvSpPr/>
            <p:nvPr/>
          </p:nvSpPr>
          <p:spPr>
            <a:xfrm>
              <a:off x="6563391" y="3188588"/>
              <a:ext cx="66579" cy="29717"/>
            </a:xfrm>
            <a:custGeom>
              <a:avLst/>
              <a:gdLst/>
              <a:ahLst/>
              <a:cxnLst/>
              <a:rect l="l" t="t" r="r" b="b"/>
              <a:pathLst>
                <a:path w="66579" h="29717" extrusionOk="0">
                  <a:moveTo>
                    <a:pt x="64640" y="-218"/>
                  </a:moveTo>
                  <a:lnTo>
                    <a:pt x="66355" y="4259"/>
                  </a:lnTo>
                  <a:lnTo>
                    <a:pt x="1490" y="29500"/>
                  </a:lnTo>
                  <a:cubicBezTo>
                    <a:pt x="1013" y="27938"/>
                    <a:pt x="442" y="26414"/>
                    <a:pt x="-225" y="2492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09" name="Google Shape;409;p15"/>
            <p:cNvSpPr/>
            <p:nvPr/>
          </p:nvSpPr>
          <p:spPr>
            <a:xfrm>
              <a:off x="6596157" y="3388423"/>
              <a:ext cx="67532" cy="6476"/>
            </a:xfrm>
            <a:custGeom>
              <a:avLst/>
              <a:gdLst/>
              <a:ahLst/>
              <a:cxnLst/>
              <a:rect l="l" t="t" r="r" b="b"/>
              <a:pathLst>
                <a:path w="67532" h="6476" extrusionOk="0">
                  <a:moveTo>
                    <a:pt x="67307" y="1306"/>
                  </a:moveTo>
                  <a:lnTo>
                    <a:pt x="67307" y="6259"/>
                  </a:lnTo>
                  <a:lnTo>
                    <a:pt x="-225" y="4735"/>
                  </a:lnTo>
                  <a:cubicBezTo>
                    <a:pt x="-225" y="3021"/>
                    <a:pt x="-225" y="1401"/>
                    <a:pt x="-225" y="-21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0" name="Google Shape;410;p15"/>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1" name="Google Shape;411;p15"/>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2" name="Google Shape;412;p15"/>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3" name="Google Shape;413;p15"/>
            <p:cNvSpPr/>
            <p:nvPr/>
          </p:nvSpPr>
          <p:spPr>
            <a:xfrm>
              <a:off x="6413467" y="2948177"/>
              <a:ext cx="25812" cy="34766"/>
            </a:xfrm>
            <a:custGeom>
              <a:avLst/>
              <a:gdLst/>
              <a:ahLst/>
              <a:cxnLst/>
              <a:rect l="l" t="t" r="r" b="b"/>
              <a:pathLst>
                <a:path w="25812" h="34766" extrusionOk="0">
                  <a:moveTo>
                    <a:pt x="25588" y="1211"/>
                  </a:moveTo>
                  <a:lnTo>
                    <a:pt x="1775" y="34549"/>
                  </a:lnTo>
                  <a:lnTo>
                    <a:pt x="-225" y="33215"/>
                  </a:lnTo>
                  <a:lnTo>
                    <a:pt x="23588"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4" name="Google Shape;414;p15"/>
            <p:cNvSpPr/>
            <p:nvPr/>
          </p:nvSpPr>
          <p:spPr>
            <a:xfrm>
              <a:off x="6239446" y="2866548"/>
              <a:ext cx="11906" cy="39528"/>
            </a:xfrm>
            <a:custGeom>
              <a:avLst/>
              <a:gdLst/>
              <a:ahLst/>
              <a:cxnLst/>
              <a:rect l="l" t="t" r="r" b="b"/>
              <a:pathLst>
                <a:path w="11906" h="39528" extrusionOk="0">
                  <a:moveTo>
                    <a:pt x="11681" y="354"/>
                  </a:moveTo>
                  <a:lnTo>
                    <a:pt x="2156" y="39311"/>
                  </a:lnTo>
                  <a:lnTo>
                    <a:pt x="-225" y="38740"/>
                  </a:lnTo>
                  <a:lnTo>
                    <a:pt x="882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5" name="Google Shape;415;p15"/>
            <p:cNvSpPr/>
            <p:nvPr/>
          </p:nvSpPr>
          <p:spPr>
            <a:xfrm>
              <a:off x="6048565" y="2858642"/>
              <a:ext cx="8763" cy="41433"/>
            </a:xfrm>
            <a:custGeom>
              <a:avLst/>
              <a:gdLst/>
              <a:ahLst/>
              <a:cxnLst/>
              <a:rect l="l" t="t" r="r" b="b"/>
              <a:pathLst>
                <a:path w="8763" h="41433" extrusionOk="0">
                  <a:moveTo>
                    <a:pt x="2156" y="-218"/>
                  </a:moveTo>
                  <a:lnTo>
                    <a:pt x="8538" y="41216"/>
                  </a:lnTo>
                  <a:cubicBezTo>
                    <a:pt x="7709" y="41168"/>
                    <a:pt x="6890" y="41168"/>
                    <a:pt x="6062" y="41216"/>
                  </a:cubicBezTo>
                  <a:lnTo>
                    <a:pt x="-225"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6" name="Google Shape;416;p15"/>
            <p:cNvSpPr/>
            <p:nvPr/>
          </p:nvSpPr>
          <p:spPr>
            <a:xfrm>
              <a:off x="5853016" y="2932651"/>
              <a:ext cx="23336" cy="35909"/>
            </a:xfrm>
            <a:custGeom>
              <a:avLst/>
              <a:gdLst/>
              <a:ahLst/>
              <a:cxnLst/>
              <a:rect l="l" t="t" r="r" b="b"/>
              <a:pathLst>
                <a:path w="23336" h="35909" extrusionOk="0">
                  <a:moveTo>
                    <a:pt x="1871" y="-218"/>
                  </a:moveTo>
                  <a:lnTo>
                    <a:pt x="23111" y="34358"/>
                  </a:lnTo>
                  <a:lnTo>
                    <a:pt x="21016" y="35691"/>
                  </a:lnTo>
                  <a:lnTo>
                    <a:pt x="-225" y="111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7" name="Google Shape;417;p15"/>
            <p:cNvSpPr/>
            <p:nvPr/>
          </p:nvSpPr>
          <p:spPr>
            <a:xfrm>
              <a:off x="6450520" y="2976847"/>
              <a:ext cx="30384" cy="34766"/>
            </a:xfrm>
            <a:custGeom>
              <a:avLst/>
              <a:gdLst/>
              <a:ahLst/>
              <a:cxnLst/>
              <a:rect l="l" t="t" r="r" b="b"/>
              <a:pathLst>
                <a:path w="30384" h="34766" extrusionOk="0">
                  <a:moveTo>
                    <a:pt x="30160" y="1402"/>
                  </a:moveTo>
                  <a:lnTo>
                    <a:pt x="1585" y="34549"/>
                  </a:lnTo>
                  <a:lnTo>
                    <a:pt x="-225" y="32929"/>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8" name="Google Shape;418;p15"/>
            <p:cNvSpPr/>
            <p:nvPr/>
          </p:nvSpPr>
          <p:spPr>
            <a:xfrm>
              <a:off x="6371176" y="2919507"/>
              <a:ext cx="22479" cy="36957"/>
            </a:xfrm>
            <a:custGeom>
              <a:avLst/>
              <a:gdLst/>
              <a:ahLst/>
              <a:cxnLst/>
              <a:rect l="l" t="t" r="r" b="b"/>
              <a:pathLst>
                <a:path w="22479" h="36957" extrusionOk="0">
                  <a:moveTo>
                    <a:pt x="22254" y="1021"/>
                  </a:moveTo>
                  <a:lnTo>
                    <a:pt x="1966" y="36739"/>
                  </a:lnTo>
                  <a:lnTo>
                    <a:pt x="-225" y="35501"/>
                  </a:lnTo>
                  <a:lnTo>
                    <a:pt x="2015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19" name="Google Shape;419;p15"/>
            <p:cNvSpPr/>
            <p:nvPr/>
          </p:nvSpPr>
          <p:spPr>
            <a:xfrm>
              <a:off x="6286690" y="2879597"/>
              <a:ext cx="15525" cy="39528"/>
            </a:xfrm>
            <a:custGeom>
              <a:avLst/>
              <a:gdLst/>
              <a:ahLst/>
              <a:cxnLst/>
              <a:rect l="l" t="t" r="r" b="b"/>
              <a:pathLst>
                <a:path w="15525" h="39528" extrusionOk="0">
                  <a:moveTo>
                    <a:pt x="15301" y="544"/>
                  </a:moveTo>
                  <a:lnTo>
                    <a:pt x="2061" y="39311"/>
                  </a:lnTo>
                  <a:lnTo>
                    <a:pt x="-225" y="38549"/>
                  </a:lnTo>
                  <a:lnTo>
                    <a:pt x="1301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0" name="Google Shape;420;p15"/>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1" name="Google Shape;421;p15"/>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2" name="Google Shape;422;p15"/>
            <p:cNvSpPr/>
            <p:nvPr/>
          </p:nvSpPr>
          <p:spPr>
            <a:xfrm>
              <a:off x="6101142" y="2854451"/>
              <a:ext cx="4476" cy="40290"/>
            </a:xfrm>
            <a:custGeom>
              <a:avLst/>
              <a:gdLst/>
              <a:ahLst/>
              <a:cxnLst/>
              <a:rect l="l" t="t" r="r" b="b"/>
              <a:pathLst>
                <a:path w="4476" h="40290" extrusionOk="0">
                  <a:moveTo>
                    <a:pt x="2156" y="-218"/>
                  </a:moveTo>
                  <a:lnTo>
                    <a:pt x="4252" y="40073"/>
                  </a:lnTo>
                  <a:lnTo>
                    <a:pt x="1871" y="40073"/>
                  </a:lnTo>
                  <a:lnTo>
                    <a:pt x="-22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3" name="Google Shape;423;p15"/>
            <p:cNvSpPr/>
            <p:nvPr/>
          </p:nvSpPr>
          <p:spPr>
            <a:xfrm>
              <a:off x="5994082" y="2872644"/>
              <a:ext cx="12477" cy="38766"/>
            </a:xfrm>
            <a:custGeom>
              <a:avLst/>
              <a:gdLst/>
              <a:ahLst/>
              <a:cxnLst/>
              <a:rect l="l" t="t" r="r" b="b"/>
              <a:pathLst>
                <a:path w="12477" h="38766" extrusionOk="0">
                  <a:moveTo>
                    <a:pt x="2156" y="-218"/>
                  </a:moveTo>
                  <a:lnTo>
                    <a:pt x="12253" y="37882"/>
                  </a:lnTo>
                  <a:lnTo>
                    <a:pt x="9872" y="38549"/>
                  </a:lnTo>
                  <a:lnTo>
                    <a:pt x="-225" y="44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4" name="Google Shape;424;p15"/>
            <p:cNvSpPr/>
            <p:nvPr/>
          </p:nvSpPr>
          <p:spPr>
            <a:xfrm>
              <a:off x="5892355" y="2910458"/>
              <a:ext cx="20383" cy="37433"/>
            </a:xfrm>
            <a:custGeom>
              <a:avLst/>
              <a:gdLst/>
              <a:ahLst/>
              <a:cxnLst/>
              <a:rect l="l" t="t" r="r" b="b"/>
              <a:pathLst>
                <a:path w="20383" h="37433" extrusionOk="0">
                  <a:moveTo>
                    <a:pt x="1966" y="-218"/>
                  </a:moveTo>
                  <a:lnTo>
                    <a:pt x="20158" y="36073"/>
                  </a:lnTo>
                  <a:lnTo>
                    <a:pt x="17968" y="37216"/>
                  </a:lnTo>
                  <a:lnTo>
                    <a:pt x="-225" y="92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5" name="Google Shape;425;p15"/>
            <p:cNvSpPr/>
            <p:nvPr/>
          </p:nvSpPr>
          <p:spPr>
            <a:xfrm>
              <a:off x="5803201" y="2962560"/>
              <a:ext cx="29337" cy="36766"/>
            </a:xfrm>
            <a:custGeom>
              <a:avLst/>
              <a:gdLst/>
              <a:ahLst/>
              <a:cxnLst/>
              <a:rect l="l" t="t" r="r" b="b"/>
              <a:pathLst>
                <a:path w="29337" h="36766" extrusionOk="0">
                  <a:moveTo>
                    <a:pt x="1680" y="-218"/>
                  </a:moveTo>
                  <a:lnTo>
                    <a:pt x="29112" y="35025"/>
                  </a:lnTo>
                  <a:cubicBezTo>
                    <a:pt x="28521" y="35587"/>
                    <a:pt x="27883" y="36092"/>
                    <a:pt x="27207" y="36549"/>
                  </a:cubicBezTo>
                  <a:lnTo>
                    <a:pt x="-225" y="12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6" name="Google Shape;426;p15"/>
            <p:cNvSpPr/>
            <p:nvPr/>
          </p:nvSpPr>
          <p:spPr>
            <a:xfrm>
              <a:off x="6544055" y="3094481"/>
              <a:ext cx="35147" cy="24098"/>
            </a:xfrm>
            <a:custGeom>
              <a:avLst/>
              <a:gdLst/>
              <a:ahLst/>
              <a:cxnLst/>
              <a:rect l="l" t="t" r="r" b="b"/>
              <a:pathLst>
                <a:path w="35147" h="24098" extrusionOk="0">
                  <a:moveTo>
                    <a:pt x="34922" y="1878"/>
                  </a:moveTo>
                  <a:lnTo>
                    <a:pt x="1109" y="23881"/>
                  </a:lnTo>
                  <a:lnTo>
                    <a:pt x="-225" y="21690"/>
                  </a:lnTo>
                  <a:lnTo>
                    <a:pt x="3368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7" name="Google Shape;427;p15"/>
            <p:cNvSpPr/>
            <p:nvPr/>
          </p:nvSpPr>
          <p:spPr>
            <a:xfrm>
              <a:off x="6614635" y="3285934"/>
              <a:ext cx="37718" cy="9429"/>
            </a:xfrm>
            <a:custGeom>
              <a:avLst/>
              <a:gdLst/>
              <a:ahLst/>
              <a:cxnLst/>
              <a:rect l="l" t="t" r="r" b="b"/>
              <a:pathLst>
                <a:path w="37718" h="9429" extrusionOk="0">
                  <a:moveTo>
                    <a:pt x="37494" y="2259"/>
                  </a:moveTo>
                  <a:lnTo>
                    <a:pt x="251" y="9212"/>
                  </a:lnTo>
                  <a:cubicBezTo>
                    <a:pt x="147" y="8412"/>
                    <a:pt x="-15" y="7612"/>
                    <a:pt x="-225" y="6831"/>
                  </a:cubicBezTo>
                  <a:lnTo>
                    <a:pt x="3711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8" name="Google Shape;428;p15"/>
            <p:cNvSpPr/>
            <p:nvPr/>
          </p:nvSpPr>
          <p:spPr>
            <a:xfrm>
              <a:off x="6612825" y="3479005"/>
              <a:ext cx="38671" cy="9906"/>
            </a:xfrm>
            <a:custGeom>
              <a:avLst/>
              <a:gdLst/>
              <a:ahLst/>
              <a:cxnLst/>
              <a:rect l="l" t="t" r="r" b="b"/>
              <a:pathLst>
                <a:path w="38671" h="9906" extrusionOk="0">
                  <a:moveTo>
                    <a:pt x="37875" y="9688"/>
                  </a:moveTo>
                  <a:lnTo>
                    <a:pt x="-225" y="2164"/>
                  </a:lnTo>
                  <a:lnTo>
                    <a:pt x="347" y="-218"/>
                  </a:lnTo>
                  <a:lnTo>
                    <a:pt x="38447" y="730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29" name="Google Shape;429;p15"/>
            <p:cNvSpPr/>
            <p:nvPr/>
          </p:nvSpPr>
          <p:spPr>
            <a:xfrm>
              <a:off x="6536911" y="3658266"/>
              <a:ext cx="31908" cy="22574"/>
            </a:xfrm>
            <a:custGeom>
              <a:avLst/>
              <a:gdLst/>
              <a:ahLst/>
              <a:cxnLst/>
              <a:rect l="l" t="t" r="r" b="b"/>
              <a:pathLst>
                <a:path w="31908" h="22574" extrusionOk="0">
                  <a:moveTo>
                    <a:pt x="30255" y="22357"/>
                  </a:moveTo>
                  <a:lnTo>
                    <a:pt x="-225" y="1782"/>
                  </a:lnTo>
                  <a:lnTo>
                    <a:pt x="1204" y="-218"/>
                  </a:lnTo>
                  <a:lnTo>
                    <a:pt x="31684" y="2035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0" name="Google Shape;430;p15"/>
            <p:cNvSpPr/>
            <p:nvPr/>
          </p:nvSpPr>
          <p:spPr>
            <a:xfrm>
              <a:off x="6516814" y="3051714"/>
              <a:ext cx="35623" cy="28860"/>
            </a:xfrm>
            <a:custGeom>
              <a:avLst/>
              <a:gdLst/>
              <a:ahLst/>
              <a:cxnLst/>
              <a:rect l="l" t="t" r="r" b="b"/>
              <a:pathLst>
                <a:path w="35623" h="28860" extrusionOk="0">
                  <a:moveTo>
                    <a:pt x="35398" y="1687"/>
                  </a:moveTo>
                  <a:lnTo>
                    <a:pt x="1299" y="28643"/>
                  </a:lnTo>
                  <a:lnTo>
                    <a:pt x="-225" y="26738"/>
                  </a:lnTo>
                  <a:lnTo>
                    <a:pt x="3387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1" name="Google Shape;431;p15"/>
            <p:cNvSpPr/>
            <p:nvPr/>
          </p:nvSpPr>
          <p:spPr>
            <a:xfrm>
              <a:off x="6569391" y="3141439"/>
              <a:ext cx="36671" cy="20383"/>
            </a:xfrm>
            <a:custGeom>
              <a:avLst/>
              <a:gdLst/>
              <a:ahLst/>
              <a:cxnLst/>
              <a:rect l="l" t="t" r="r" b="b"/>
              <a:pathLst>
                <a:path w="36671" h="20383" extrusionOk="0">
                  <a:moveTo>
                    <a:pt x="36446" y="1878"/>
                  </a:moveTo>
                  <a:lnTo>
                    <a:pt x="918" y="20166"/>
                  </a:lnTo>
                  <a:cubicBezTo>
                    <a:pt x="594" y="19404"/>
                    <a:pt x="213" y="18670"/>
                    <a:pt x="-225" y="17975"/>
                  </a:cubicBezTo>
                  <a:lnTo>
                    <a:pt x="353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2" name="Google Shape;432;p15"/>
            <p:cNvSpPr/>
            <p:nvPr/>
          </p:nvSpPr>
          <p:spPr>
            <a:xfrm>
              <a:off x="6603396" y="3234499"/>
              <a:ext cx="38195" cy="13334"/>
            </a:xfrm>
            <a:custGeom>
              <a:avLst/>
              <a:gdLst/>
              <a:ahLst/>
              <a:cxnLst/>
              <a:rect l="l" t="t" r="r" b="b"/>
              <a:pathLst>
                <a:path w="38195" h="13334" extrusionOk="0">
                  <a:moveTo>
                    <a:pt x="37970" y="2068"/>
                  </a:moveTo>
                  <a:lnTo>
                    <a:pt x="442" y="13117"/>
                  </a:lnTo>
                  <a:lnTo>
                    <a:pt x="-225" y="10736"/>
                  </a:lnTo>
                  <a:lnTo>
                    <a:pt x="3730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3" name="Google Shape;433;p15"/>
            <p:cNvSpPr/>
            <p:nvPr/>
          </p:nvSpPr>
          <p:spPr>
            <a:xfrm>
              <a:off x="6621493" y="3339083"/>
              <a:ext cx="40005" cy="5905"/>
            </a:xfrm>
            <a:custGeom>
              <a:avLst/>
              <a:gdLst/>
              <a:ahLst/>
              <a:cxnLst/>
              <a:rect l="l" t="t" r="r" b="b"/>
              <a:pathLst>
                <a:path w="40005" h="5905" extrusionOk="0">
                  <a:moveTo>
                    <a:pt x="39780" y="2259"/>
                  </a:moveTo>
                  <a:lnTo>
                    <a:pt x="-225" y="5688"/>
                  </a:lnTo>
                  <a:cubicBezTo>
                    <a:pt x="-177" y="4859"/>
                    <a:pt x="-177" y="4040"/>
                    <a:pt x="-225" y="3211"/>
                  </a:cubicBezTo>
                  <a:lnTo>
                    <a:pt x="3978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4" name="Google Shape;434;p15"/>
            <p:cNvSpPr/>
            <p:nvPr/>
          </p:nvSpPr>
          <p:spPr>
            <a:xfrm>
              <a:off x="6620446" y="3430713"/>
              <a:ext cx="37337" cy="6096"/>
            </a:xfrm>
            <a:custGeom>
              <a:avLst/>
              <a:gdLst/>
              <a:ahLst/>
              <a:cxnLst/>
              <a:rect l="l" t="t" r="r" b="b"/>
              <a:pathLst>
                <a:path w="37337" h="6096" extrusionOk="0">
                  <a:moveTo>
                    <a:pt x="37113" y="5878"/>
                  </a:moveTo>
                  <a:lnTo>
                    <a:pt x="-225" y="2259"/>
                  </a:lnTo>
                  <a:lnTo>
                    <a:pt x="-225" y="-218"/>
                  </a:lnTo>
                  <a:lnTo>
                    <a:pt x="37018" y="340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5" name="Google Shape;435;p15"/>
            <p:cNvSpPr/>
            <p:nvPr/>
          </p:nvSpPr>
          <p:spPr>
            <a:xfrm>
              <a:off x="6599872" y="3529678"/>
              <a:ext cx="35242" cy="12953"/>
            </a:xfrm>
            <a:custGeom>
              <a:avLst/>
              <a:gdLst/>
              <a:ahLst/>
              <a:cxnLst/>
              <a:rect l="l" t="t" r="r" b="b"/>
              <a:pathLst>
                <a:path w="35242" h="12953" extrusionOk="0">
                  <a:moveTo>
                    <a:pt x="34541" y="12736"/>
                  </a:moveTo>
                  <a:lnTo>
                    <a:pt x="-225" y="2164"/>
                  </a:lnTo>
                  <a:cubicBezTo>
                    <a:pt x="89" y="1392"/>
                    <a:pt x="337" y="592"/>
                    <a:pt x="537" y="-218"/>
                  </a:cubicBezTo>
                  <a:lnTo>
                    <a:pt x="35017" y="105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6" name="Google Shape;436;p15"/>
            <p:cNvSpPr/>
            <p:nvPr/>
          </p:nvSpPr>
          <p:spPr>
            <a:xfrm>
              <a:off x="6559295" y="3622452"/>
              <a:ext cx="33432" cy="20097"/>
            </a:xfrm>
            <a:custGeom>
              <a:avLst/>
              <a:gdLst/>
              <a:ahLst/>
              <a:cxnLst/>
              <a:rect l="l" t="t" r="r" b="b"/>
              <a:pathLst>
                <a:path w="33432" h="20097" extrusionOk="0">
                  <a:moveTo>
                    <a:pt x="32065" y="19880"/>
                  </a:moveTo>
                  <a:lnTo>
                    <a:pt x="-225" y="1878"/>
                  </a:lnTo>
                  <a:cubicBezTo>
                    <a:pt x="242" y="1211"/>
                    <a:pt x="661" y="516"/>
                    <a:pt x="1013" y="-218"/>
                  </a:cubicBezTo>
                  <a:lnTo>
                    <a:pt x="33208" y="1778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7" name="Google Shape;437;p15"/>
            <p:cNvSpPr/>
            <p:nvPr/>
          </p:nvSpPr>
          <p:spPr>
            <a:xfrm>
              <a:off x="6503955" y="3700938"/>
              <a:ext cx="32861" cy="28479"/>
            </a:xfrm>
            <a:custGeom>
              <a:avLst/>
              <a:gdLst/>
              <a:ahLst/>
              <a:cxnLst/>
              <a:rect l="l" t="t" r="r" b="b"/>
              <a:pathLst>
                <a:path w="32861" h="28479" extrusionOk="0">
                  <a:moveTo>
                    <a:pt x="31017" y="28262"/>
                  </a:moveTo>
                  <a:lnTo>
                    <a:pt x="-225" y="1592"/>
                  </a:lnTo>
                  <a:cubicBezTo>
                    <a:pt x="366" y="1030"/>
                    <a:pt x="908" y="430"/>
                    <a:pt x="1394" y="-218"/>
                  </a:cubicBezTo>
                  <a:lnTo>
                    <a:pt x="32636" y="2635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8" name="Google Shape;438;p15"/>
            <p:cNvSpPr/>
            <p:nvPr/>
          </p:nvSpPr>
          <p:spPr>
            <a:xfrm>
              <a:off x="5793390" y="3028663"/>
              <a:ext cx="22098" cy="22383"/>
            </a:xfrm>
            <a:custGeom>
              <a:avLst/>
              <a:gdLst/>
              <a:ahLst/>
              <a:cxnLst/>
              <a:rect l="l" t="t" r="r" b="b"/>
              <a:pathLst>
                <a:path w="22098" h="22383" extrusionOk="0">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439" name="Google Shape;439;p15"/>
          <p:cNvGrpSpPr/>
          <p:nvPr/>
        </p:nvGrpSpPr>
        <p:grpSpPr>
          <a:xfrm>
            <a:off x="2150707" y="2273463"/>
            <a:ext cx="321763" cy="342510"/>
            <a:chOff x="5867114" y="3186397"/>
            <a:chExt cx="457961" cy="487489"/>
          </a:xfrm>
        </p:grpSpPr>
        <p:sp>
          <p:nvSpPr>
            <p:cNvPr id="440" name="Google Shape;440;p15"/>
            <p:cNvSpPr/>
            <p:nvPr/>
          </p:nvSpPr>
          <p:spPr>
            <a:xfrm>
              <a:off x="5867114" y="3186397"/>
              <a:ext cx="457961" cy="487489"/>
            </a:xfrm>
            <a:custGeom>
              <a:avLst/>
              <a:gdLst/>
              <a:ahLst/>
              <a:cxnLst/>
              <a:rect l="l" t="t" r="r" b="b"/>
              <a:pathLst>
                <a:path w="457961" h="487489" extrusionOk="0">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1" name="Google Shape;441;p15"/>
            <p:cNvSpPr/>
            <p:nvPr/>
          </p:nvSpPr>
          <p:spPr>
            <a:xfrm>
              <a:off x="5950553" y="3260692"/>
              <a:ext cx="305657" cy="369570"/>
            </a:xfrm>
            <a:custGeom>
              <a:avLst/>
              <a:gdLst/>
              <a:ahLst/>
              <a:cxnLst/>
              <a:rect l="l" t="t" r="r" b="b"/>
              <a:pathLst>
                <a:path w="305657" h="369570" extrusionOk="0">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2" name="Google Shape;442;p15"/>
            <p:cNvSpPr/>
            <p:nvPr/>
          </p:nvSpPr>
          <p:spPr>
            <a:xfrm>
              <a:off x="6024371" y="3260121"/>
              <a:ext cx="232695" cy="320992"/>
            </a:xfrm>
            <a:custGeom>
              <a:avLst/>
              <a:gdLst/>
              <a:ahLst/>
              <a:cxnLst/>
              <a:rect l="l" t="t" r="r" b="b"/>
              <a:pathLst>
                <a:path w="232695" h="320992" extrusionOk="0">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3" name="Google Shape;443;p15"/>
            <p:cNvSpPr/>
            <p:nvPr/>
          </p:nvSpPr>
          <p:spPr>
            <a:xfrm>
              <a:off x="6059169" y="3423069"/>
              <a:ext cx="35814" cy="35783"/>
            </a:xfrm>
            <a:custGeom>
              <a:avLst/>
              <a:gdLst/>
              <a:ahLst/>
              <a:cxnLst/>
              <a:rect l="l" t="t" r="r" b="b"/>
              <a:pathLst>
                <a:path w="35814" h="35783" extrusionOk="0">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4" name="Google Shape;444;p15"/>
            <p:cNvSpPr/>
            <p:nvPr/>
          </p:nvSpPr>
          <p:spPr>
            <a:xfrm>
              <a:off x="5869400" y="3302317"/>
              <a:ext cx="284225" cy="366712"/>
            </a:xfrm>
            <a:custGeom>
              <a:avLst/>
              <a:gdLst/>
              <a:ahLst/>
              <a:cxnLst/>
              <a:rect l="l" t="t" r="r" b="b"/>
              <a:pathLst>
                <a:path w="284225" h="366712" extrusionOk="0">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445" name="Google Shape;445;p15"/>
          <p:cNvGrpSpPr/>
          <p:nvPr/>
        </p:nvGrpSpPr>
        <p:grpSpPr>
          <a:xfrm>
            <a:off x="1645869" y="2935653"/>
            <a:ext cx="2160642" cy="2021523"/>
            <a:chOff x="7623929" y="2779113"/>
            <a:chExt cx="3075210" cy="2877203"/>
          </a:xfrm>
        </p:grpSpPr>
        <p:sp>
          <p:nvSpPr>
            <p:cNvPr id="446" name="Google Shape;446;p15"/>
            <p:cNvSpPr/>
            <p:nvPr/>
          </p:nvSpPr>
          <p:spPr>
            <a:xfrm>
              <a:off x="9279751" y="2779113"/>
              <a:ext cx="1419388" cy="2877203"/>
            </a:xfrm>
            <a:custGeom>
              <a:avLst/>
              <a:gdLst/>
              <a:ahLst/>
              <a:cxnLst/>
              <a:rect l="l" t="t" r="r" b="b"/>
              <a:pathLst>
                <a:path w="1419388" h="2877203" extrusionOk="0">
                  <a:moveTo>
                    <a:pt x="29922" y="332174"/>
                  </a:moveTo>
                  <a:lnTo>
                    <a:pt x="289859" y="39471"/>
                  </a:lnTo>
                  <a:cubicBezTo>
                    <a:pt x="312653" y="13744"/>
                    <a:pt x="345495" y="-820"/>
                    <a:pt x="379871" y="-439"/>
                  </a:cubicBezTo>
                  <a:cubicBezTo>
                    <a:pt x="490170" y="704"/>
                    <a:pt x="746107" y="8420"/>
                    <a:pt x="912699" y="13658"/>
                  </a:cubicBezTo>
                  <a:cubicBezTo>
                    <a:pt x="1002062" y="16449"/>
                    <a:pt x="1076443" y="83153"/>
                    <a:pt x="1088912" y="171678"/>
                  </a:cubicBezTo>
                  <a:cubicBezTo>
                    <a:pt x="1157301" y="655262"/>
                    <a:pt x="1367137" y="2139829"/>
                    <a:pt x="1418000" y="2502541"/>
                  </a:cubicBezTo>
                  <a:cubicBezTo>
                    <a:pt x="1424820" y="2551366"/>
                    <a:pt x="1400750" y="2599334"/>
                    <a:pt x="1357517" y="2623032"/>
                  </a:cubicBezTo>
                  <a:lnTo>
                    <a:pt x="921748" y="2862109"/>
                  </a:lnTo>
                  <a:cubicBezTo>
                    <a:pt x="864226" y="2893647"/>
                    <a:pt x="792036" y="2872577"/>
                    <a:pt x="760499" y="2815066"/>
                  </a:cubicBezTo>
                  <a:cubicBezTo>
                    <a:pt x="757737" y="2810036"/>
                    <a:pt x="755346" y="2804807"/>
                    <a:pt x="753346" y="2799435"/>
                  </a:cubicBezTo>
                  <a:lnTo>
                    <a:pt x="639903" y="2494635"/>
                  </a:lnTo>
                  <a:cubicBezTo>
                    <a:pt x="619710" y="2440267"/>
                    <a:pt x="641732" y="2379259"/>
                    <a:pt x="692005" y="2350331"/>
                  </a:cubicBezTo>
                  <a:lnTo>
                    <a:pt x="923653" y="2216981"/>
                  </a:lnTo>
                  <a:cubicBezTo>
                    <a:pt x="965658" y="2192769"/>
                    <a:pt x="988737" y="2145449"/>
                    <a:pt x="981946" y="2097443"/>
                  </a:cubicBezTo>
                  <a:lnTo>
                    <a:pt x="767443" y="579253"/>
                  </a:lnTo>
                  <a:cubicBezTo>
                    <a:pt x="758137" y="514321"/>
                    <a:pt x="697958" y="469220"/>
                    <a:pt x="633026" y="478516"/>
                  </a:cubicBezTo>
                  <a:cubicBezTo>
                    <a:pt x="620720" y="480279"/>
                    <a:pt x="608775" y="483965"/>
                    <a:pt x="597612" y="489432"/>
                  </a:cubicBezTo>
                  <a:lnTo>
                    <a:pt x="398349" y="587159"/>
                  </a:lnTo>
                  <a:cubicBezTo>
                    <a:pt x="371317" y="600389"/>
                    <a:pt x="340275" y="602875"/>
                    <a:pt x="311481" y="594112"/>
                  </a:cubicBezTo>
                  <a:lnTo>
                    <a:pt x="84024" y="524770"/>
                  </a:lnTo>
                  <a:cubicBezTo>
                    <a:pt x="21302" y="505749"/>
                    <a:pt x="-14131" y="439473"/>
                    <a:pt x="4900" y="376751"/>
                  </a:cubicBezTo>
                  <a:cubicBezTo>
                    <a:pt x="9900" y="360254"/>
                    <a:pt x="18444" y="345043"/>
                    <a:pt x="29922" y="332174"/>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7" name="Google Shape;447;p15"/>
            <p:cNvSpPr/>
            <p:nvPr/>
          </p:nvSpPr>
          <p:spPr>
            <a:xfrm>
              <a:off x="7624204" y="2779113"/>
              <a:ext cx="1313349" cy="2824581"/>
            </a:xfrm>
            <a:custGeom>
              <a:avLst/>
              <a:gdLst/>
              <a:ahLst/>
              <a:cxnLst/>
              <a:rect l="l" t="t" r="r" b="b"/>
              <a:pathLst>
                <a:path w="1313349" h="2824581" extrusionOk="0">
                  <a:moveTo>
                    <a:pt x="1252272" y="190347"/>
                  </a:moveTo>
                  <a:lnTo>
                    <a:pt x="1118350" y="39471"/>
                  </a:lnTo>
                  <a:cubicBezTo>
                    <a:pt x="1095547" y="13753"/>
                    <a:pt x="1062705" y="-810"/>
                    <a:pt x="1028339" y="-439"/>
                  </a:cubicBezTo>
                  <a:cubicBezTo>
                    <a:pt x="905466" y="894"/>
                    <a:pt x="601905" y="10229"/>
                    <a:pt x="442456" y="15373"/>
                  </a:cubicBezTo>
                  <a:cubicBezTo>
                    <a:pt x="383477" y="17220"/>
                    <a:pt x="334357" y="61169"/>
                    <a:pt x="325966" y="119576"/>
                  </a:cubicBezTo>
                  <a:cubicBezTo>
                    <a:pt x="269577" y="511434"/>
                    <a:pt x="70029" y="1933231"/>
                    <a:pt x="2115" y="2419387"/>
                  </a:cubicBezTo>
                  <a:cubicBezTo>
                    <a:pt x="-11810" y="2518248"/>
                    <a:pt x="36834" y="2615421"/>
                    <a:pt x="124321" y="2663513"/>
                  </a:cubicBezTo>
                  <a:lnTo>
                    <a:pt x="363018" y="2794482"/>
                  </a:lnTo>
                  <a:cubicBezTo>
                    <a:pt x="479442" y="2858319"/>
                    <a:pt x="625565" y="2815685"/>
                    <a:pt x="689401" y="2699260"/>
                  </a:cubicBezTo>
                  <a:cubicBezTo>
                    <a:pt x="695002" y="2689040"/>
                    <a:pt x="699850" y="2678429"/>
                    <a:pt x="703917" y="2667513"/>
                  </a:cubicBezTo>
                  <a:lnTo>
                    <a:pt x="732492" y="2591313"/>
                  </a:lnTo>
                  <a:cubicBezTo>
                    <a:pt x="773383" y="2481233"/>
                    <a:pt x="728759" y="2357713"/>
                    <a:pt x="626955" y="2299182"/>
                  </a:cubicBezTo>
                  <a:lnTo>
                    <a:pt x="555804" y="2258129"/>
                  </a:lnTo>
                  <a:cubicBezTo>
                    <a:pt x="470736" y="2209170"/>
                    <a:pt x="424006" y="2113377"/>
                    <a:pt x="437789" y="2016194"/>
                  </a:cubicBezTo>
                  <a:lnTo>
                    <a:pt x="617335" y="745464"/>
                  </a:lnTo>
                  <a:cubicBezTo>
                    <a:pt x="635928" y="614000"/>
                    <a:pt x="757572" y="522493"/>
                    <a:pt x="889036" y="541086"/>
                  </a:cubicBezTo>
                  <a:cubicBezTo>
                    <a:pt x="914106" y="544629"/>
                    <a:pt x="938451" y="552106"/>
                    <a:pt x="961188" y="563250"/>
                  </a:cubicBezTo>
                  <a:lnTo>
                    <a:pt x="966712" y="566013"/>
                  </a:lnTo>
                  <a:cubicBezTo>
                    <a:pt x="1021462" y="592778"/>
                    <a:pt x="1084327" y="597817"/>
                    <a:pt x="1142639" y="580110"/>
                  </a:cubicBezTo>
                  <a:lnTo>
                    <a:pt x="1142639" y="580110"/>
                  </a:lnTo>
                  <a:cubicBezTo>
                    <a:pt x="1269664" y="541448"/>
                    <a:pt x="1341292" y="407126"/>
                    <a:pt x="1302621" y="280110"/>
                  </a:cubicBezTo>
                  <a:cubicBezTo>
                    <a:pt x="1292515" y="246906"/>
                    <a:pt x="1275341" y="216283"/>
                    <a:pt x="1252272" y="190347"/>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8" name="Google Shape;448;p15"/>
            <p:cNvSpPr/>
            <p:nvPr/>
          </p:nvSpPr>
          <p:spPr>
            <a:xfrm>
              <a:off x="7914474" y="2784263"/>
              <a:ext cx="643919" cy="2679668"/>
            </a:xfrm>
            <a:custGeom>
              <a:avLst/>
              <a:gdLst/>
              <a:ahLst/>
              <a:cxnLst/>
              <a:rect l="l" t="t" r="r" b="b"/>
              <a:pathLst>
                <a:path w="643919" h="2679668" extrusionOk="0">
                  <a:moveTo>
                    <a:pt x="643676" y="-446"/>
                  </a:moveTo>
                  <a:cubicBezTo>
                    <a:pt x="568143" y="134609"/>
                    <a:pt x="527328" y="286314"/>
                    <a:pt x="524899" y="441038"/>
                  </a:cubicBezTo>
                  <a:cubicBezTo>
                    <a:pt x="401694" y="436456"/>
                    <a:pt x="294966" y="525753"/>
                    <a:pt x="277726" y="647826"/>
                  </a:cubicBezTo>
                  <a:lnTo>
                    <a:pt x="98180" y="1918461"/>
                  </a:lnTo>
                  <a:cubicBezTo>
                    <a:pt x="84225" y="2015654"/>
                    <a:pt x="130803" y="2111551"/>
                    <a:pt x="215813" y="2160682"/>
                  </a:cubicBezTo>
                  <a:lnTo>
                    <a:pt x="286965" y="2201639"/>
                  </a:lnTo>
                  <a:cubicBezTo>
                    <a:pt x="388844" y="2260256"/>
                    <a:pt x="433431" y="2383909"/>
                    <a:pt x="392407" y="2494057"/>
                  </a:cubicBezTo>
                  <a:lnTo>
                    <a:pt x="363832" y="2570257"/>
                  </a:lnTo>
                  <a:cubicBezTo>
                    <a:pt x="347811" y="2613748"/>
                    <a:pt x="319436" y="2651619"/>
                    <a:pt x="282202" y="2679223"/>
                  </a:cubicBezTo>
                  <a:lnTo>
                    <a:pt x="107323" y="2571209"/>
                  </a:lnTo>
                  <a:cubicBezTo>
                    <a:pt x="31790" y="2524632"/>
                    <a:pt x="-10215" y="2430620"/>
                    <a:pt x="1786" y="2334894"/>
                  </a:cubicBezTo>
                  <a:cubicBezTo>
                    <a:pt x="60556" y="1864454"/>
                    <a:pt x="232577" y="488568"/>
                    <a:pt x="281059" y="109378"/>
                  </a:cubicBezTo>
                  <a:cubicBezTo>
                    <a:pt x="288298" y="52894"/>
                    <a:pt x="330685" y="10317"/>
                    <a:pt x="381548" y="8508"/>
                  </a:cubicBezTo>
                  <a:cubicBezTo>
                    <a:pt x="449652" y="6031"/>
                    <a:pt x="548426" y="2602"/>
                    <a:pt x="643676" y="-446"/>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49" name="Google Shape;449;p15"/>
            <p:cNvSpPr/>
            <p:nvPr/>
          </p:nvSpPr>
          <p:spPr>
            <a:xfrm>
              <a:off x="9787975" y="2790455"/>
              <a:ext cx="640014" cy="2679287"/>
            </a:xfrm>
            <a:custGeom>
              <a:avLst/>
              <a:gdLst/>
              <a:ahLst/>
              <a:cxnLst/>
              <a:rect l="l" t="t" r="r" b="b"/>
              <a:pathLst>
                <a:path w="640014" h="2679287" extrusionOk="0">
                  <a:moveTo>
                    <a:pt x="532300" y="2571114"/>
                  </a:moveTo>
                  <a:lnTo>
                    <a:pt x="357326" y="2678841"/>
                  </a:lnTo>
                  <a:cubicBezTo>
                    <a:pt x="320093" y="2651238"/>
                    <a:pt x="291718" y="2613367"/>
                    <a:pt x="275696" y="2569875"/>
                  </a:cubicBezTo>
                  <a:lnTo>
                    <a:pt x="247121" y="2493675"/>
                  </a:lnTo>
                  <a:cubicBezTo>
                    <a:pt x="206202" y="2383633"/>
                    <a:pt x="250731" y="2260132"/>
                    <a:pt x="352468" y="2201544"/>
                  </a:cubicBezTo>
                  <a:lnTo>
                    <a:pt x="423620" y="2160586"/>
                  </a:lnTo>
                  <a:cubicBezTo>
                    <a:pt x="508850" y="2111618"/>
                    <a:pt x="555665" y="2015682"/>
                    <a:pt x="541825" y="1918366"/>
                  </a:cubicBezTo>
                  <a:lnTo>
                    <a:pt x="362279" y="647730"/>
                  </a:lnTo>
                  <a:cubicBezTo>
                    <a:pt x="345076" y="525629"/>
                    <a:pt x="238320" y="436323"/>
                    <a:pt x="115105" y="440943"/>
                  </a:cubicBezTo>
                  <a:cubicBezTo>
                    <a:pt x="113648" y="286552"/>
                    <a:pt x="74024" y="134914"/>
                    <a:pt x="-243" y="-446"/>
                  </a:cubicBezTo>
                  <a:cubicBezTo>
                    <a:pt x="93674" y="2602"/>
                    <a:pt x="190734" y="5936"/>
                    <a:pt x="257980" y="8412"/>
                  </a:cubicBezTo>
                  <a:cubicBezTo>
                    <a:pt x="308843" y="10222"/>
                    <a:pt x="351230" y="52703"/>
                    <a:pt x="358469" y="109282"/>
                  </a:cubicBezTo>
                  <a:cubicBezTo>
                    <a:pt x="407046" y="488472"/>
                    <a:pt x="579067" y="1864358"/>
                    <a:pt x="637742" y="2334798"/>
                  </a:cubicBezTo>
                  <a:cubicBezTo>
                    <a:pt x="649743" y="2430715"/>
                    <a:pt x="607738" y="2524536"/>
                    <a:pt x="532300" y="2571114"/>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0" name="Google Shape;450;p15"/>
            <p:cNvSpPr/>
            <p:nvPr/>
          </p:nvSpPr>
          <p:spPr>
            <a:xfrm>
              <a:off x="10218039" y="2797313"/>
              <a:ext cx="472727" cy="2800349"/>
            </a:xfrm>
            <a:custGeom>
              <a:avLst/>
              <a:gdLst/>
              <a:ahLst/>
              <a:cxnLst/>
              <a:rect l="l" t="t" r="r" b="b"/>
              <a:pathLst>
                <a:path w="472727" h="2800349" extrusionOk="0">
                  <a:moveTo>
                    <a:pt x="29570" y="506"/>
                  </a:moveTo>
                  <a:lnTo>
                    <a:pt x="-243" y="-446"/>
                  </a:lnTo>
                  <a:cubicBezTo>
                    <a:pt x="5948" y="12251"/>
                    <a:pt x="10063" y="25852"/>
                    <a:pt x="11949" y="39845"/>
                  </a:cubicBezTo>
                  <a:cubicBezTo>
                    <a:pt x="68337" y="451420"/>
                    <a:pt x="267886" y="1944845"/>
                    <a:pt x="335799" y="2455099"/>
                  </a:cubicBezTo>
                  <a:cubicBezTo>
                    <a:pt x="350382" y="2557416"/>
                    <a:pt x="302081" y="2658486"/>
                    <a:pt x="213307" y="2711417"/>
                  </a:cubicBezTo>
                  <a:lnTo>
                    <a:pt x="59764" y="2799904"/>
                  </a:lnTo>
                  <a:cubicBezTo>
                    <a:pt x="76786" y="2794961"/>
                    <a:pt x="93197" y="2788160"/>
                    <a:pt x="108723" y="2779616"/>
                  </a:cubicBezTo>
                  <a:lnTo>
                    <a:pt x="347514" y="2648647"/>
                  </a:lnTo>
                  <a:cubicBezTo>
                    <a:pt x="435078" y="2600736"/>
                    <a:pt x="483912" y="2503677"/>
                    <a:pt x="470196" y="2404807"/>
                  </a:cubicBezTo>
                  <a:cubicBezTo>
                    <a:pt x="401998" y="1919032"/>
                    <a:pt x="202449" y="496854"/>
                    <a:pt x="146346" y="104996"/>
                  </a:cubicBezTo>
                  <a:cubicBezTo>
                    <a:pt x="138070" y="46369"/>
                    <a:pt x="88749" y="2240"/>
                    <a:pt x="29570" y="506"/>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1" name="Google Shape;451;p15"/>
            <p:cNvSpPr/>
            <p:nvPr/>
          </p:nvSpPr>
          <p:spPr>
            <a:xfrm>
              <a:off x="7623929" y="2800446"/>
              <a:ext cx="472882" cy="2800350"/>
            </a:xfrm>
            <a:custGeom>
              <a:avLst/>
              <a:gdLst/>
              <a:ahLst/>
              <a:cxnLst/>
              <a:rect l="l" t="t" r="r" b="b"/>
              <a:pathLst>
                <a:path w="472882" h="2800350" extrusionOk="0">
                  <a:moveTo>
                    <a:pt x="442731" y="507"/>
                  </a:moveTo>
                  <a:lnTo>
                    <a:pt x="472640" y="-446"/>
                  </a:lnTo>
                  <a:cubicBezTo>
                    <a:pt x="466372" y="12222"/>
                    <a:pt x="462229" y="25834"/>
                    <a:pt x="460352" y="39845"/>
                  </a:cubicBezTo>
                  <a:cubicBezTo>
                    <a:pt x="403964" y="451420"/>
                    <a:pt x="204416" y="1944845"/>
                    <a:pt x="136502" y="2455004"/>
                  </a:cubicBezTo>
                  <a:cubicBezTo>
                    <a:pt x="121958" y="2557350"/>
                    <a:pt x="170240" y="2658420"/>
                    <a:pt x="258994" y="2711417"/>
                  </a:cubicBezTo>
                  <a:lnTo>
                    <a:pt x="412537" y="2799904"/>
                  </a:lnTo>
                  <a:cubicBezTo>
                    <a:pt x="395535" y="2794923"/>
                    <a:pt x="379123" y="2788122"/>
                    <a:pt x="363578" y="2779616"/>
                  </a:cubicBezTo>
                  <a:lnTo>
                    <a:pt x="124596" y="2648457"/>
                  </a:lnTo>
                  <a:cubicBezTo>
                    <a:pt x="36976" y="2600470"/>
                    <a:pt x="-11802" y="2503257"/>
                    <a:pt x="2105" y="2404331"/>
                  </a:cubicBezTo>
                  <a:cubicBezTo>
                    <a:pt x="70304" y="1918556"/>
                    <a:pt x="269852" y="496378"/>
                    <a:pt x="325955" y="104520"/>
                  </a:cubicBezTo>
                  <a:cubicBezTo>
                    <a:pt x="334480" y="46103"/>
                    <a:pt x="383724" y="2250"/>
                    <a:pt x="442731" y="507"/>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452" name="Google Shape;452;p15"/>
          <p:cNvSpPr/>
          <p:nvPr/>
        </p:nvSpPr>
        <p:spPr>
          <a:xfrm>
            <a:off x="1858665" y="3018979"/>
            <a:ext cx="1733769" cy="1739941"/>
          </a:xfrm>
          <a:custGeom>
            <a:avLst/>
            <a:gdLst/>
            <a:ahLst/>
            <a:cxnLst/>
            <a:rect l="l" t="t" r="r" b="b"/>
            <a:pathLst>
              <a:path w="2467999" h="2476785" extrusionOk="0">
                <a:moveTo>
                  <a:pt x="2450890" y="2224023"/>
                </a:moveTo>
                <a:cubicBezTo>
                  <a:pt x="2429297" y="2261218"/>
                  <a:pt x="2397550" y="2291488"/>
                  <a:pt x="2359355" y="2311272"/>
                </a:cubicBezTo>
                <a:cubicBezTo>
                  <a:pt x="2147900" y="2431763"/>
                  <a:pt x="1389614" y="2469863"/>
                  <a:pt x="1242453" y="2476340"/>
                </a:cubicBezTo>
                <a:lnTo>
                  <a:pt x="1233786" y="2476340"/>
                </a:lnTo>
                <a:lnTo>
                  <a:pt x="1225118" y="2476340"/>
                </a:lnTo>
                <a:cubicBezTo>
                  <a:pt x="1077956" y="2469863"/>
                  <a:pt x="319576" y="2431763"/>
                  <a:pt x="108216" y="2311272"/>
                </a:cubicBezTo>
                <a:cubicBezTo>
                  <a:pt x="70011" y="2291479"/>
                  <a:pt x="38227" y="2261208"/>
                  <a:pt x="16586" y="2224023"/>
                </a:cubicBezTo>
                <a:cubicBezTo>
                  <a:pt x="-39231" y="2121438"/>
                  <a:pt x="61449" y="1601183"/>
                  <a:pt x="64211" y="1373345"/>
                </a:cubicBezTo>
                <a:cubicBezTo>
                  <a:pt x="65830" y="1257426"/>
                  <a:pt x="74688" y="603630"/>
                  <a:pt x="487311" y="247871"/>
                </a:cubicBezTo>
                <a:cubicBezTo>
                  <a:pt x="567131" y="179196"/>
                  <a:pt x="794207" y="7460"/>
                  <a:pt x="1211687" y="-446"/>
                </a:cubicBezTo>
                <a:cubicBezTo>
                  <a:pt x="1218860" y="-446"/>
                  <a:pt x="1226099" y="-446"/>
                  <a:pt x="1233404" y="-446"/>
                </a:cubicBezTo>
                <a:cubicBezTo>
                  <a:pt x="1240644" y="-446"/>
                  <a:pt x="1247978" y="-446"/>
                  <a:pt x="1255121" y="-446"/>
                </a:cubicBezTo>
                <a:cubicBezTo>
                  <a:pt x="1672602" y="7460"/>
                  <a:pt x="1899678" y="179196"/>
                  <a:pt x="1979021" y="247871"/>
                </a:cubicBezTo>
                <a:cubicBezTo>
                  <a:pt x="2391740" y="603630"/>
                  <a:pt x="2400598" y="1257521"/>
                  <a:pt x="2402218" y="1373345"/>
                </a:cubicBezTo>
                <a:cubicBezTo>
                  <a:pt x="2406122" y="1601183"/>
                  <a:pt x="2506802" y="2121438"/>
                  <a:pt x="2450890" y="2224023"/>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3" name="Google Shape;453;p15"/>
          <p:cNvSpPr/>
          <p:nvPr/>
        </p:nvSpPr>
        <p:spPr>
          <a:xfrm>
            <a:off x="1946043" y="2968988"/>
            <a:ext cx="1572123" cy="2091503"/>
          </a:xfrm>
          <a:custGeom>
            <a:avLst/>
            <a:gdLst/>
            <a:ahLst/>
            <a:cxnLst/>
            <a:rect l="l" t="t" r="r" b="b"/>
            <a:pathLst>
              <a:path w="2237898" h="2977229" extrusionOk="0">
                <a:moveTo>
                  <a:pt x="1118902" y="0"/>
                </a:moveTo>
                <a:lnTo>
                  <a:pt x="1118902" y="0"/>
                </a:lnTo>
                <a:cubicBezTo>
                  <a:pt x="1736855" y="-53"/>
                  <a:pt x="2237842" y="500854"/>
                  <a:pt x="2237899" y="1118807"/>
                </a:cubicBezTo>
                <a:cubicBezTo>
                  <a:pt x="2237899" y="1118902"/>
                  <a:pt x="2237899" y="1118997"/>
                  <a:pt x="2237899" y="1119092"/>
                </a:cubicBezTo>
                <a:lnTo>
                  <a:pt x="2237899" y="2690717"/>
                </a:lnTo>
                <a:cubicBezTo>
                  <a:pt x="2237899" y="2848956"/>
                  <a:pt x="2109626" y="2977229"/>
                  <a:pt x="1951387" y="2977229"/>
                </a:cubicBezTo>
                <a:lnTo>
                  <a:pt x="286512" y="2977229"/>
                </a:lnTo>
                <a:cubicBezTo>
                  <a:pt x="128276" y="2977229"/>
                  <a:pt x="0" y="2848956"/>
                  <a:pt x="0" y="2690717"/>
                </a:cubicBezTo>
                <a:lnTo>
                  <a:pt x="0" y="1119092"/>
                </a:lnTo>
                <a:cubicBezTo>
                  <a:pt x="-105" y="501140"/>
                  <a:pt x="500759" y="105"/>
                  <a:pt x="1118711" y="0"/>
                </a:cubicBezTo>
                <a:cubicBezTo>
                  <a:pt x="1118778" y="0"/>
                  <a:pt x="1118835" y="0"/>
                  <a:pt x="1118902"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4" name="Google Shape;454;p15"/>
          <p:cNvSpPr/>
          <p:nvPr/>
        </p:nvSpPr>
        <p:spPr>
          <a:xfrm>
            <a:off x="2639897" y="2968921"/>
            <a:ext cx="871878" cy="2091570"/>
          </a:xfrm>
          <a:custGeom>
            <a:avLst/>
            <a:gdLst/>
            <a:ahLst/>
            <a:cxnLst/>
            <a:rect l="l" t="t" r="r" b="b"/>
            <a:pathLst>
              <a:path w="1241107" h="2977324" extrusionOk="0">
                <a:moveTo>
                  <a:pt x="1240865" y="1085785"/>
                </a:moveTo>
                <a:lnTo>
                  <a:pt x="1240865" y="2698748"/>
                </a:lnTo>
                <a:cubicBezTo>
                  <a:pt x="1240398" y="2852158"/>
                  <a:pt x="1116144" y="2976412"/>
                  <a:pt x="962735" y="2976879"/>
                </a:cubicBezTo>
                <a:lnTo>
                  <a:pt x="718419" y="2976879"/>
                </a:lnTo>
                <a:cubicBezTo>
                  <a:pt x="871828" y="2976412"/>
                  <a:pt x="996082" y="2852158"/>
                  <a:pt x="996548" y="2698748"/>
                </a:cubicBezTo>
                <a:lnTo>
                  <a:pt x="996548" y="1085785"/>
                </a:lnTo>
                <a:cubicBezTo>
                  <a:pt x="996548" y="518476"/>
                  <a:pt x="555731" y="49084"/>
                  <a:pt x="-243" y="3269"/>
                </a:cubicBezTo>
                <a:cubicBezTo>
                  <a:pt x="29285" y="792"/>
                  <a:pt x="59098" y="-446"/>
                  <a:pt x="89197" y="-446"/>
                </a:cubicBezTo>
                <a:lnTo>
                  <a:pt x="154634" y="-446"/>
                </a:lnTo>
                <a:cubicBezTo>
                  <a:pt x="752042" y="-446"/>
                  <a:pt x="1240865" y="488377"/>
                  <a:pt x="1240865" y="1085785"/>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5" name="Google Shape;455;p15"/>
          <p:cNvSpPr/>
          <p:nvPr/>
        </p:nvSpPr>
        <p:spPr>
          <a:xfrm>
            <a:off x="1939887" y="2969188"/>
            <a:ext cx="871610" cy="2091302"/>
          </a:xfrm>
          <a:custGeom>
            <a:avLst/>
            <a:gdLst/>
            <a:ahLst/>
            <a:cxnLst/>
            <a:rect l="l" t="t" r="r" b="b"/>
            <a:pathLst>
              <a:path w="1240726" h="2976943" extrusionOk="0">
                <a:moveTo>
                  <a:pt x="243597" y="1085404"/>
                </a:moveTo>
                <a:lnTo>
                  <a:pt x="243597" y="2698368"/>
                </a:lnTo>
                <a:cubicBezTo>
                  <a:pt x="244064" y="2851777"/>
                  <a:pt x="368317" y="2976031"/>
                  <a:pt x="521727" y="2976498"/>
                </a:cubicBezTo>
                <a:lnTo>
                  <a:pt x="277887" y="2976498"/>
                </a:lnTo>
                <a:cubicBezTo>
                  <a:pt x="124478" y="2976031"/>
                  <a:pt x="224" y="2851777"/>
                  <a:pt x="-243" y="2698368"/>
                </a:cubicBezTo>
                <a:lnTo>
                  <a:pt x="-243" y="1085404"/>
                </a:lnTo>
                <a:cubicBezTo>
                  <a:pt x="-243" y="487996"/>
                  <a:pt x="488580" y="-446"/>
                  <a:pt x="1085607" y="-446"/>
                </a:cubicBezTo>
                <a:lnTo>
                  <a:pt x="1151044" y="-446"/>
                </a:lnTo>
                <a:cubicBezTo>
                  <a:pt x="1181143" y="-446"/>
                  <a:pt x="1210956" y="792"/>
                  <a:pt x="1240484" y="3269"/>
                </a:cubicBezTo>
                <a:cubicBezTo>
                  <a:pt x="684414" y="48703"/>
                  <a:pt x="243597" y="518095"/>
                  <a:pt x="243597" y="1085404"/>
                </a:cubicBezTo>
                <a:close/>
              </a:path>
            </a:pathLst>
          </a:custGeom>
          <a:solidFill>
            <a:srgbClr val="FFFFFF">
              <a:alpha val="279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6" name="Google Shape;456;p15"/>
          <p:cNvSpPr/>
          <p:nvPr/>
        </p:nvSpPr>
        <p:spPr>
          <a:xfrm>
            <a:off x="2056332" y="3030204"/>
            <a:ext cx="1331311" cy="488771"/>
          </a:xfrm>
          <a:custGeom>
            <a:avLst/>
            <a:gdLst/>
            <a:ahLst/>
            <a:cxnLst/>
            <a:rect l="l" t="t" r="r" b="b"/>
            <a:pathLst>
              <a:path w="1775081" h="651694" extrusionOk="0">
                <a:moveTo>
                  <a:pt x="26145" y="652322"/>
                </a:moveTo>
                <a:cubicBezTo>
                  <a:pt x="22171" y="652331"/>
                  <a:pt x="18195" y="651527"/>
                  <a:pt x="14546" y="649965"/>
                </a:cubicBezTo>
                <a:cubicBezTo>
                  <a:pt x="-750" y="643551"/>
                  <a:pt x="-7960" y="625948"/>
                  <a:pt x="-1538" y="610647"/>
                </a:cubicBezTo>
                <a:cubicBezTo>
                  <a:pt x="-1538" y="610642"/>
                  <a:pt x="-1538" y="610642"/>
                  <a:pt x="-1538" y="610638"/>
                </a:cubicBezTo>
                <a:cubicBezTo>
                  <a:pt x="153230" y="241304"/>
                  <a:pt x="500660" y="1875"/>
                  <a:pt x="883580" y="627"/>
                </a:cubicBezTo>
                <a:lnTo>
                  <a:pt x="886353" y="627"/>
                </a:lnTo>
                <a:cubicBezTo>
                  <a:pt x="1264744" y="627"/>
                  <a:pt x="1610833" y="234649"/>
                  <a:pt x="1768695" y="597513"/>
                </a:cubicBezTo>
                <a:cubicBezTo>
                  <a:pt x="1775304" y="612727"/>
                  <a:pt x="1768373" y="630426"/>
                  <a:pt x="1753123" y="637049"/>
                </a:cubicBezTo>
                <a:cubicBezTo>
                  <a:pt x="1737919" y="643671"/>
                  <a:pt x="1720219" y="636711"/>
                  <a:pt x="1713610" y="621498"/>
                </a:cubicBezTo>
                <a:cubicBezTo>
                  <a:pt x="1565313" y="280585"/>
                  <a:pt x="1240805" y="60704"/>
                  <a:pt x="886398" y="60704"/>
                </a:cubicBezTo>
                <a:lnTo>
                  <a:pt x="883810" y="60704"/>
                </a:lnTo>
                <a:cubicBezTo>
                  <a:pt x="525107" y="61767"/>
                  <a:pt x="199351" y="286731"/>
                  <a:pt x="53918" y="633744"/>
                </a:cubicBezTo>
                <a:cubicBezTo>
                  <a:pt x="49251" y="644983"/>
                  <a:pt x="38298" y="652313"/>
                  <a:pt x="26145" y="652322"/>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457" name="Google Shape;457;p15"/>
          <p:cNvGrpSpPr/>
          <p:nvPr/>
        </p:nvGrpSpPr>
        <p:grpSpPr>
          <a:xfrm>
            <a:off x="1948425" y="2167306"/>
            <a:ext cx="386702" cy="1113057"/>
            <a:chOff x="5819360" y="2638139"/>
            <a:chExt cx="550387" cy="1584198"/>
          </a:xfrm>
        </p:grpSpPr>
        <p:sp>
          <p:nvSpPr>
            <p:cNvPr id="458" name="Google Shape;458;p15"/>
            <p:cNvSpPr/>
            <p:nvPr/>
          </p:nvSpPr>
          <p:spPr>
            <a:xfrm>
              <a:off x="5820536" y="2715187"/>
              <a:ext cx="148685" cy="180031"/>
            </a:xfrm>
            <a:custGeom>
              <a:avLst/>
              <a:gdLst/>
              <a:ahLst/>
              <a:cxnLst/>
              <a:rect l="l" t="t" r="r" b="b"/>
              <a:pathLst>
                <a:path w="148685" h="180031" extrusionOk="0">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59" name="Google Shape;459;p15"/>
            <p:cNvSpPr/>
            <p:nvPr/>
          </p:nvSpPr>
          <p:spPr>
            <a:xfrm>
              <a:off x="5821203" y="2718815"/>
              <a:ext cx="53625" cy="178689"/>
            </a:xfrm>
            <a:custGeom>
              <a:avLst/>
              <a:gdLst/>
              <a:ahLst/>
              <a:cxnLst/>
              <a:rect l="l" t="t" r="r" b="b"/>
              <a:pathLst>
                <a:path w="53625" h="178689" extrusionOk="0">
                  <a:moveTo>
                    <a:pt x="0" y="1810"/>
                  </a:moveTo>
                  <a:lnTo>
                    <a:pt x="15716" y="0"/>
                  </a:lnTo>
                  <a:lnTo>
                    <a:pt x="53626" y="172117"/>
                  </a:lnTo>
                  <a:lnTo>
                    <a:pt x="0" y="178689"/>
                  </a:lnTo>
                  <a:lnTo>
                    <a:pt x="0" y="181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0" name="Google Shape;460;p15"/>
            <p:cNvSpPr/>
            <p:nvPr/>
          </p:nvSpPr>
          <p:spPr>
            <a:xfrm>
              <a:off x="5858351" y="2707481"/>
              <a:ext cx="112680" cy="170402"/>
            </a:xfrm>
            <a:custGeom>
              <a:avLst/>
              <a:gdLst/>
              <a:ahLst/>
              <a:cxnLst/>
              <a:rect l="l" t="t" r="r" b="b"/>
              <a:pathLst>
                <a:path w="112680" h="170402" extrusionOk="0">
                  <a:moveTo>
                    <a:pt x="13335" y="0"/>
                  </a:moveTo>
                  <a:lnTo>
                    <a:pt x="0" y="7429"/>
                  </a:lnTo>
                  <a:lnTo>
                    <a:pt x="67056" y="170402"/>
                  </a:lnTo>
                  <a:lnTo>
                    <a:pt x="112681" y="145733"/>
                  </a:lnTo>
                  <a:lnTo>
                    <a:pt x="1333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1" name="Google Shape;461;p15"/>
            <p:cNvSpPr/>
            <p:nvPr/>
          </p:nvSpPr>
          <p:spPr>
            <a:xfrm>
              <a:off x="5821203" y="2638139"/>
              <a:ext cx="58769" cy="101726"/>
            </a:xfrm>
            <a:custGeom>
              <a:avLst/>
              <a:gdLst/>
              <a:ahLst/>
              <a:cxnLst/>
              <a:rect l="l" t="t" r="r" b="b"/>
              <a:pathLst>
                <a:path w="58769" h="101726" extrusionOk="0">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2" name="Google Shape;462;p15"/>
            <p:cNvSpPr/>
            <p:nvPr/>
          </p:nvSpPr>
          <p:spPr>
            <a:xfrm>
              <a:off x="5819744" y="2833659"/>
              <a:ext cx="550003" cy="1388677"/>
            </a:xfrm>
            <a:custGeom>
              <a:avLst/>
              <a:gdLst/>
              <a:ahLst/>
              <a:cxnLst/>
              <a:rect l="l" t="t" r="r" b="b"/>
              <a:pathLst>
                <a:path w="550003" h="1388677" extrusionOk="0">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3" name="Google Shape;463;p15"/>
            <p:cNvSpPr/>
            <p:nvPr/>
          </p:nvSpPr>
          <p:spPr>
            <a:xfrm>
              <a:off x="5819360" y="2863875"/>
              <a:ext cx="459805" cy="1358462"/>
            </a:xfrm>
            <a:custGeom>
              <a:avLst/>
              <a:gdLst/>
              <a:ahLst/>
              <a:cxnLst/>
              <a:rect l="l" t="t" r="r" b="b"/>
              <a:pathLst>
                <a:path w="459805" h="1358462" extrusionOk="0">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4" name="Google Shape;464;p15"/>
            <p:cNvSpPr/>
            <p:nvPr/>
          </p:nvSpPr>
          <p:spPr>
            <a:xfrm>
              <a:off x="5918832" y="2832960"/>
              <a:ext cx="450915" cy="1317749"/>
            </a:xfrm>
            <a:custGeom>
              <a:avLst/>
              <a:gdLst/>
              <a:ahLst/>
              <a:cxnLst/>
              <a:rect l="l" t="t" r="r" b="b"/>
              <a:pathLst>
                <a:path w="450915" h="1317749" extrusionOk="0">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465" name="Google Shape;465;p15"/>
          <p:cNvGrpSpPr/>
          <p:nvPr/>
        </p:nvGrpSpPr>
        <p:grpSpPr>
          <a:xfrm>
            <a:off x="1593216" y="2365339"/>
            <a:ext cx="720154" cy="1088229"/>
            <a:chOff x="5581650" y="2652140"/>
            <a:chExt cx="1024984" cy="1548860"/>
          </a:xfrm>
        </p:grpSpPr>
        <p:sp>
          <p:nvSpPr>
            <p:cNvPr id="466" name="Google Shape;466;p15"/>
            <p:cNvSpPr/>
            <p:nvPr/>
          </p:nvSpPr>
          <p:spPr>
            <a:xfrm>
              <a:off x="5611796" y="2709287"/>
              <a:ext cx="176831" cy="187645"/>
            </a:xfrm>
            <a:custGeom>
              <a:avLst/>
              <a:gdLst/>
              <a:ahLst/>
              <a:cxnLst/>
              <a:rect l="l" t="t" r="r" b="b"/>
              <a:pathLst>
                <a:path w="176831" h="187645" extrusionOk="0">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7" name="Google Shape;467;p15"/>
            <p:cNvSpPr/>
            <p:nvPr/>
          </p:nvSpPr>
          <p:spPr>
            <a:xfrm>
              <a:off x="5607748" y="2723959"/>
              <a:ext cx="104774" cy="174497"/>
            </a:xfrm>
            <a:custGeom>
              <a:avLst/>
              <a:gdLst/>
              <a:ahLst/>
              <a:cxnLst/>
              <a:rect l="l" t="t" r="r" b="b"/>
              <a:pathLst>
                <a:path w="104774" h="174497" extrusionOk="0">
                  <a:moveTo>
                    <a:pt x="0" y="6668"/>
                  </a:moveTo>
                  <a:lnTo>
                    <a:pt x="14383" y="0"/>
                  </a:lnTo>
                  <a:lnTo>
                    <a:pt x="104775" y="151352"/>
                  </a:lnTo>
                  <a:lnTo>
                    <a:pt x="56007" y="174498"/>
                  </a:lnTo>
                  <a:lnTo>
                    <a:pt x="0" y="666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8" name="Google Shape;468;p15"/>
            <p:cNvSpPr/>
            <p:nvPr/>
          </p:nvSpPr>
          <p:spPr>
            <a:xfrm>
              <a:off x="5641181" y="2702241"/>
              <a:ext cx="150685" cy="144684"/>
            </a:xfrm>
            <a:custGeom>
              <a:avLst/>
              <a:gdLst/>
              <a:ahLst/>
              <a:cxnLst/>
              <a:rect l="l" t="t" r="r" b="b"/>
              <a:pathLst>
                <a:path w="150685" h="144684" extrusionOk="0">
                  <a:moveTo>
                    <a:pt x="10287" y="0"/>
                  </a:moveTo>
                  <a:lnTo>
                    <a:pt x="0" y="11240"/>
                  </a:lnTo>
                  <a:lnTo>
                    <a:pt x="115157" y="144685"/>
                  </a:lnTo>
                  <a:lnTo>
                    <a:pt x="150686" y="106775"/>
                  </a:lnTo>
                  <a:lnTo>
                    <a:pt x="10287"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69" name="Google Shape;469;p15"/>
            <p:cNvSpPr/>
            <p:nvPr/>
          </p:nvSpPr>
          <p:spPr>
            <a:xfrm>
              <a:off x="5581650" y="2652140"/>
              <a:ext cx="82676" cy="95250"/>
            </a:xfrm>
            <a:custGeom>
              <a:avLst/>
              <a:gdLst/>
              <a:ahLst/>
              <a:cxnLst/>
              <a:rect l="l" t="t" r="r" b="b"/>
              <a:pathLst>
                <a:path w="82676" h="95250" extrusionOk="0">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0" name="Google Shape;470;p15"/>
            <p:cNvSpPr/>
            <p:nvPr/>
          </p:nvSpPr>
          <p:spPr>
            <a:xfrm>
              <a:off x="5658290" y="2797341"/>
              <a:ext cx="922341" cy="1208777"/>
            </a:xfrm>
            <a:custGeom>
              <a:avLst/>
              <a:gdLst/>
              <a:ahLst/>
              <a:cxnLst/>
              <a:rect l="l" t="t" r="r" b="b"/>
              <a:pathLst>
                <a:path w="922341" h="1208777" extrusionOk="0">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1" name="Google Shape;471;p15"/>
            <p:cNvSpPr/>
            <p:nvPr/>
          </p:nvSpPr>
          <p:spPr>
            <a:xfrm>
              <a:off x="6605777" y="4199286"/>
              <a:ext cx="857" cy="1714"/>
            </a:xfrm>
            <a:custGeom>
              <a:avLst/>
              <a:gdLst/>
              <a:ahLst/>
              <a:cxnLst/>
              <a:rect l="l" t="t" r="r" b="b"/>
              <a:pathLst>
                <a:path w="857" h="1714" extrusionOk="0">
                  <a:moveTo>
                    <a:pt x="857" y="1715"/>
                  </a:moveTo>
                  <a:lnTo>
                    <a:pt x="286" y="953"/>
                  </a:lnTo>
                  <a:lnTo>
                    <a:pt x="0" y="0"/>
                  </a:lnTo>
                  <a:lnTo>
                    <a:pt x="572" y="762"/>
                  </a:lnTo>
                  <a:lnTo>
                    <a:pt x="857" y="1715"/>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2" name="Google Shape;472;p15"/>
            <p:cNvSpPr/>
            <p:nvPr/>
          </p:nvSpPr>
          <p:spPr>
            <a:xfrm>
              <a:off x="5658981" y="2856994"/>
              <a:ext cx="841735" cy="1149315"/>
            </a:xfrm>
            <a:custGeom>
              <a:avLst/>
              <a:gdLst/>
              <a:ahLst/>
              <a:cxnLst/>
              <a:rect l="l" t="t" r="r" b="b"/>
              <a:pathLst>
                <a:path w="841735" h="1149315" extrusionOk="0">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3" name="Google Shape;473;p15"/>
            <p:cNvSpPr/>
            <p:nvPr/>
          </p:nvSpPr>
          <p:spPr>
            <a:xfrm>
              <a:off x="5742780" y="2795836"/>
              <a:ext cx="837851" cy="1136654"/>
            </a:xfrm>
            <a:custGeom>
              <a:avLst/>
              <a:gdLst/>
              <a:ahLst/>
              <a:cxnLst/>
              <a:rect l="l" t="t" r="r" b="b"/>
              <a:pathLst>
                <a:path w="837851" h="1136654" extrusionOk="0">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474" name="Google Shape;474;p15"/>
          <p:cNvGrpSpPr/>
          <p:nvPr/>
        </p:nvGrpSpPr>
        <p:grpSpPr>
          <a:xfrm>
            <a:off x="1676057" y="1929831"/>
            <a:ext cx="606253" cy="1377938"/>
            <a:chOff x="5662611" y="2447924"/>
            <a:chExt cx="862870" cy="1961198"/>
          </a:xfrm>
        </p:grpSpPr>
        <p:sp>
          <p:nvSpPr>
            <p:cNvPr id="475" name="Google Shape;475;p15"/>
            <p:cNvSpPr/>
            <p:nvPr/>
          </p:nvSpPr>
          <p:spPr>
            <a:xfrm>
              <a:off x="5670898" y="2519475"/>
              <a:ext cx="158877" cy="184100"/>
            </a:xfrm>
            <a:custGeom>
              <a:avLst/>
              <a:gdLst/>
              <a:ahLst/>
              <a:cxnLst/>
              <a:rect l="l" t="t" r="r" b="b"/>
              <a:pathLst>
                <a:path w="158877" h="184100" extrusionOk="0">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6" name="Google Shape;476;p15"/>
            <p:cNvSpPr/>
            <p:nvPr/>
          </p:nvSpPr>
          <p:spPr>
            <a:xfrm>
              <a:off x="5670422" y="2526410"/>
              <a:ext cx="69437" cy="179451"/>
            </a:xfrm>
            <a:custGeom>
              <a:avLst/>
              <a:gdLst/>
              <a:ahLst/>
              <a:cxnLst/>
              <a:rect l="l" t="t" r="r" b="b"/>
              <a:pathLst>
                <a:path w="69437" h="179451" extrusionOk="0">
                  <a:moveTo>
                    <a:pt x="0" y="3334"/>
                  </a:moveTo>
                  <a:lnTo>
                    <a:pt x="15526" y="0"/>
                  </a:lnTo>
                  <a:lnTo>
                    <a:pt x="69437" y="167831"/>
                  </a:lnTo>
                  <a:lnTo>
                    <a:pt x="16669" y="179451"/>
                  </a:lnTo>
                  <a:lnTo>
                    <a:pt x="0" y="3334"/>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7" name="Google Shape;477;p15"/>
            <p:cNvSpPr/>
            <p:nvPr/>
          </p:nvSpPr>
          <p:spPr>
            <a:xfrm>
              <a:off x="5706903" y="2511932"/>
              <a:ext cx="125158" cy="164592"/>
            </a:xfrm>
            <a:custGeom>
              <a:avLst/>
              <a:gdLst/>
              <a:ahLst/>
              <a:cxnLst/>
              <a:rect l="l" t="t" r="r" b="b"/>
              <a:pathLst>
                <a:path w="125158" h="164592" extrusionOk="0">
                  <a:moveTo>
                    <a:pt x="12573" y="0"/>
                  </a:moveTo>
                  <a:lnTo>
                    <a:pt x="0" y="8668"/>
                  </a:lnTo>
                  <a:lnTo>
                    <a:pt x="82010" y="164592"/>
                  </a:lnTo>
                  <a:lnTo>
                    <a:pt x="125159" y="135731"/>
                  </a:lnTo>
                  <a:lnTo>
                    <a:pt x="12573"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8" name="Google Shape;478;p15"/>
            <p:cNvSpPr/>
            <p:nvPr/>
          </p:nvSpPr>
          <p:spPr>
            <a:xfrm>
              <a:off x="5662611" y="2447924"/>
              <a:ext cx="66675" cy="99536"/>
            </a:xfrm>
            <a:custGeom>
              <a:avLst/>
              <a:gdLst/>
              <a:ahLst/>
              <a:cxnLst/>
              <a:rect l="l" t="t" r="r" b="b"/>
              <a:pathLst>
                <a:path w="66675" h="99536" extrusionOk="0">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79" name="Google Shape;479;p15"/>
            <p:cNvSpPr/>
            <p:nvPr/>
          </p:nvSpPr>
          <p:spPr>
            <a:xfrm>
              <a:off x="5684392" y="2629896"/>
              <a:ext cx="841089" cy="1779035"/>
            </a:xfrm>
            <a:custGeom>
              <a:avLst/>
              <a:gdLst/>
              <a:ahLst/>
              <a:cxnLst/>
              <a:rect l="l" t="t" r="r" b="b"/>
              <a:pathLst>
                <a:path w="841089" h="1779035" extrusionOk="0">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0" name="Google Shape;480;p15"/>
            <p:cNvSpPr/>
            <p:nvPr/>
          </p:nvSpPr>
          <p:spPr>
            <a:xfrm>
              <a:off x="5684857" y="2669913"/>
              <a:ext cx="757471" cy="1739209"/>
            </a:xfrm>
            <a:custGeom>
              <a:avLst/>
              <a:gdLst/>
              <a:ahLst/>
              <a:cxnLst/>
              <a:rect l="l" t="t" r="r" b="b"/>
              <a:pathLst>
                <a:path w="757471" h="1739209" extrusionOk="0">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1" name="Google Shape;481;p15"/>
            <p:cNvSpPr/>
            <p:nvPr/>
          </p:nvSpPr>
          <p:spPr>
            <a:xfrm>
              <a:off x="5780615" y="2628871"/>
              <a:ext cx="744866" cy="1699669"/>
            </a:xfrm>
            <a:custGeom>
              <a:avLst/>
              <a:gdLst/>
              <a:ahLst/>
              <a:cxnLst/>
              <a:rect l="l" t="t" r="r" b="b"/>
              <a:pathLst>
                <a:path w="744866" h="1699669" extrusionOk="0">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482" name="Google Shape;482;p15"/>
          <p:cNvSpPr txBox="1">
            <a:spLocks noGrp="1"/>
          </p:cNvSpPr>
          <p:nvPr>
            <p:ph type="title"/>
          </p:nvPr>
        </p:nvSpPr>
        <p:spPr>
          <a:xfrm>
            <a:off x="4931063" y="1773750"/>
            <a:ext cx="3844500" cy="2186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1"/>
              </a:buClr>
              <a:buSzPts val="7100"/>
              <a:buNone/>
              <a:defRPr sz="7100">
                <a:solidFill>
                  <a:schemeClr val="lt1"/>
                </a:solidFill>
              </a:defRPr>
            </a:lvl1pPr>
            <a:lvl2pPr lvl="1" algn="ctr" rtl="0">
              <a:spcBef>
                <a:spcPts val="0"/>
              </a:spcBef>
              <a:spcAft>
                <a:spcPts val="0"/>
              </a:spcAft>
              <a:buClr>
                <a:schemeClr val="lt1"/>
              </a:buClr>
              <a:buSzPts val="7100"/>
              <a:buNone/>
              <a:defRPr sz="7100">
                <a:solidFill>
                  <a:schemeClr val="lt1"/>
                </a:solidFill>
              </a:defRPr>
            </a:lvl2pPr>
            <a:lvl3pPr lvl="2" algn="ctr" rtl="0">
              <a:spcBef>
                <a:spcPts val="0"/>
              </a:spcBef>
              <a:spcAft>
                <a:spcPts val="0"/>
              </a:spcAft>
              <a:buClr>
                <a:schemeClr val="lt1"/>
              </a:buClr>
              <a:buSzPts val="7100"/>
              <a:buNone/>
              <a:defRPr sz="7100">
                <a:solidFill>
                  <a:schemeClr val="lt1"/>
                </a:solidFill>
              </a:defRPr>
            </a:lvl3pPr>
            <a:lvl4pPr lvl="3" algn="ctr" rtl="0">
              <a:spcBef>
                <a:spcPts val="0"/>
              </a:spcBef>
              <a:spcAft>
                <a:spcPts val="0"/>
              </a:spcAft>
              <a:buClr>
                <a:schemeClr val="lt1"/>
              </a:buClr>
              <a:buSzPts val="7100"/>
              <a:buNone/>
              <a:defRPr sz="7100">
                <a:solidFill>
                  <a:schemeClr val="lt1"/>
                </a:solidFill>
              </a:defRPr>
            </a:lvl4pPr>
            <a:lvl5pPr lvl="4" algn="ctr" rtl="0">
              <a:spcBef>
                <a:spcPts val="0"/>
              </a:spcBef>
              <a:spcAft>
                <a:spcPts val="0"/>
              </a:spcAft>
              <a:buClr>
                <a:schemeClr val="lt1"/>
              </a:buClr>
              <a:buSzPts val="7100"/>
              <a:buNone/>
              <a:defRPr sz="7100">
                <a:solidFill>
                  <a:schemeClr val="lt1"/>
                </a:solidFill>
              </a:defRPr>
            </a:lvl5pPr>
            <a:lvl6pPr lvl="5" algn="ctr" rtl="0">
              <a:spcBef>
                <a:spcPts val="0"/>
              </a:spcBef>
              <a:spcAft>
                <a:spcPts val="0"/>
              </a:spcAft>
              <a:buClr>
                <a:schemeClr val="lt1"/>
              </a:buClr>
              <a:buSzPts val="7100"/>
              <a:buNone/>
              <a:defRPr sz="7100">
                <a:solidFill>
                  <a:schemeClr val="lt1"/>
                </a:solidFill>
              </a:defRPr>
            </a:lvl6pPr>
            <a:lvl7pPr lvl="6" algn="ctr" rtl="0">
              <a:spcBef>
                <a:spcPts val="0"/>
              </a:spcBef>
              <a:spcAft>
                <a:spcPts val="0"/>
              </a:spcAft>
              <a:buClr>
                <a:schemeClr val="lt1"/>
              </a:buClr>
              <a:buSzPts val="7100"/>
              <a:buNone/>
              <a:defRPr sz="7100">
                <a:solidFill>
                  <a:schemeClr val="lt1"/>
                </a:solidFill>
              </a:defRPr>
            </a:lvl7pPr>
            <a:lvl8pPr lvl="7" algn="ctr" rtl="0">
              <a:spcBef>
                <a:spcPts val="0"/>
              </a:spcBef>
              <a:spcAft>
                <a:spcPts val="0"/>
              </a:spcAft>
              <a:buClr>
                <a:schemeClr val="lt1"/>
              </a:buClr>
              <a:buSzPts val="7100"/>
              <a:buNone/>
              <a:defRPr sz="7100">
                <a:solidFill>
                  <a:schemeClr val="lt1"/>
                </a:solidFill>
              </a:defRPr>
            </a:lvl8pPr>
            <a:lvl9pPr lvl="8" algn="ctr" rtl="0">
              <a:spcBef>
                <a:spcPts val="0"/>
              </a:spcBef>
              <a:spcAft>
                <a:spcPts val="0"/>
              </a:spcAft>
              <a:buClr>
                <a:schemeClr val="lt1"/>
              </a:buClr>
              <a:buSzPts val="7100"/>
              <a:buNone/>
              <a:defRPr sz="7100">
                <a:solidFill>
                  <a:schemeClr val="lt1"/>
                </a:solidFill>
              </a:defRPr>
            </a:lvl9pPr>
          </a:lstStyle>
          <a:p>
            <a:endParaRPr/>
          </a:p>
        </p:txBody>
      </p:sp>
      <p:grpSp>
        <p:nvGrpSpPr>
          <p:cNvPr id="483" name="Google Shape;483;p15"/>
          <p:cNvGrpSpPr/>
          <p:nvPr/>
        </p:nvGrpSpPr>
        <p:grpSpPr>
          <a:xfrm rot="-6361697">
            <a:off x="4268875" y="1390249"/>
            <a:ext cx="779942" cy="356518"/>
            <a:chOff x="5538486" y="3176626"/>
            <a:chExt cx="1110058" cy="507416"/>
          </a:xfrm>
        </p:grpSpPr>
        <p:sp>
          <p:nvSpPr>
            <p:cNvPr id="484" name="Google Shape;484;p15"/>
            <p:cNvSpPr/>
            <p:nvPr/>
          </p:nvSpPr>
          <p:spPr>
            <a:xfrm>
              <a:off x="6498811" y="3297364"/>
              <a:ext cx="149542" cy="93535"/>
            </a:xfrm>
            <a:custGeom>
              <a:avLst/>
              <a:gdLst/>
              <a:ahLst/>
              <a:cxnLst/>
              <a:rect l="l" t="t" r="r" b="b"/>
              <a:pathLst>
                <a:path w="149542" h="93535" extrusionOk="0">
                  <a:moveTo>
                    <a:pt x="15240" y="93536"/>
                  </a:moveTo>
                  <a:lnTo>
                    <a:pt x="149542" y="67723"/>
                  </a:lnTo>
                  <a:lnTo>
                    <a:pt x="82867" y="0"/>
                  </a:lnTo>
                  <a:lnTo>
                    <a:pt x="0" y="15907"/>
                  </a:lnTo>
                  <a:lnTo>
                    <a:pt x="15240" y="93536"/>
                  </a:lnTo>
                  <a:lnTo>
                    <a:pt x="15240" y="93536"/>
                  </a:lnTo>
                  <a:close/>
                </a:path>
              </a:pathLst>
            </a:custGeom>
            <a:solidFill>
              <a:srgbClr val="EA555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5" name="Google Shape;485;p15"/>
            <p:cNvSpPr/>
            <p:nvPr/>
          </p:nvSpPr>
          <p:spPr>
            <a:xfrm>
              <a:off x="6416230" y="3269074"/>
              <a:ext cx="121729" cy="175260"/>
            </a:xfrm>
            <a:custGeom>
              <a:avLst/>
              <a:gdLst/>
              <a:ahLst/>
              <a:cxnLst/>
              <a:rect l="l" t="t" r="r" b="b"/>
              <a:pathLst>
                <a:path w="121729" h="175260" extrusionOk="0">
                  <a:moveTo>
                    <a:pt x="121729" y="157639"/>
                  </a:moveTo>
                  <a:lnTo>
                    <a:pt x="30480" y="175260"/>
                  </a:lnTo>
                  <a:lnTo>
                    <a:pt x="0" y="17621"/>
                  </a:lnTo>
                  <a:lnTo>
                    <a:pt x="91249" y="0"/>
                  </a:lnTo>
                  <a:lnTo>
                    <a:pt x="121729" y="157639"/>
                  </a:lnTo>
                  <a:lnTo>
                    <a:pt x="121729" y="157639"/>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6" name="Google Shape;486;p15"/>
            <p:cNvSpPr/>
            <p:nvPr/>
          </p:nvSpPr>
          <p:spPr>
            <a:xfrm>
              <a:off x="6525481" y="3335940"/>
              <a:ext cx="123063" cy="55816"/>
            </a:xfrm>
            <a:custGeom>
              <a:avLst/>
              <a:gdLst/>
              <a:ahLst/>
              <a:cxnLst/>
              <a:rect l="l" t="t" r="r" b="b"/>
              <a:pathLst>
                <a:path w="123063" h="55816" extrusionOk="0">
                  <a:moveTo>
                    <a:pt x="0" y="20479"/>
                  </a:moveTo>
                  <a:lnTo>
                    <a:pt x="93631" y="0"/>
                  </a:lnTo>
                  <a:lnTo>
                    <a:pt x="123063" y="30194"/>
                  </a:lnTo>
                  <a:lnTo>
                    <a:pt x="5906" y="55817"/>
                  </a:lnTo>
                  <a:lnTo>
                    <a:pt x="0" y="20479"/>
                  </a:lnTo>
                  <a:lnTo>
                    <a:pt x="0" y="20479"/>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7" name="Google Shape;487;p15"/>
            <p:cNvSpPr/>
            <p:nvPr/>
          </p:nvSpPr>
          <p:spPr>
            <a:xfrm>
              <a:off x="6441376" y="3365753"/>
              <a:ext cx="97059" cy="79343"/>
            </a:xfrm>
            <a:custGeom>
              <a:avLst/>
              <a:gdLst/>
              <a:ahLst/>
              <a:cxnLst/>
              <a:rect l="l" t="t" r="r" b="b"/>
              <a:pathLst>
                <a:path w="97059" h="79343" extrusionOk="0">
                  <a:moveTo>
                    <a:pt x="97060" y="56578"/>
                  </a:moveTo>
                  <a:lnTo>
                    <a:pt x="7429" y="79343"/>
                  </a:lnTo>
                  <a:lnTo>
                    <a:pt x="0" y="22765"/>
                  </a:lnTo>
                  <a:lnTo>
                    <a:pt x="89630" y="0"/>
                  </a:lnTo>
                  <a:lnTo>
                    <a:pt x="97060" y="56578"/>
                  </a:lnTo>
                  <a:lnTo>
                    <a:pt x="97060" y="56578"/>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8" name="Google Shape;488;p15"/>
            <p:cNvSpPr/>
            <p:nvPr/>
          </p:nvSpPr>
          <p:spPr>
            <a:xfrm>
              <a:off x="6299834" y="3219925"/>
              <a:ext cx="189452" cy="334803"/>
            </a:xfrm>
            <a:custGeom>
              <a:avLst/>
              <a:gdLst/>
              <a:ahLst/>
              <a:cxnLst/>
              <a:rect l="l" t="t" r="r" b="b"/>
              <a:pathLst>
                <a:path w="189452" h="334803" extrusionOk="0">
                  <a:moveTo>
                    <a:pt x="64770" y="334804"/>
                  </a:moveTo>
                  <a:lnTo>
                    <a:pt x="189452" y="267653"/>
                  </a:lnTo>
                  <a:lnTo>
                    <a:pt x="141161" y="18097"/>
                  </a:lnTo>
                  <a:lnTo>
                    <a:pt x="0" y="0"/>
                  </a:lnTo>
                  <a:lnTo>
                    <a:pt x="64770" y="334804"/>
                  </a:lnTo>
                  <a:lnTo>
                    <a:pt x="64770" y="334804"/>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89" name="Google Shape;489;p15"/>
            <p:cNvSpPr/>
            <p:nvPr/>
          </p:nvSpPr>
          <p:spPr>
            <a:xfrm>
              <a:off x="5540981" y="3176626"/>
              <a:ext cx="827695" cy="497304"/>
            </a:xfrm>
            <a:custGeom>
              <a:avLst/>
              <a:gdLst/>
              <a:ahLst/>
              <a:cxnLst/>
              <a:rect l="l" t="t" r="r" b="b"/>
              <a:pathLst>
                <a:path w="827695" h="497304" extrusionOk="0">
                  <a:moveTo>
                    <a:pt x="517142" y="58069"/>
                  </a:moveTo>
                  <a:lnTo>
                    <a:pt x="719072" y="348"/>
                  </a:lnTo>
                  <a:cubicBezTo>
                    <a:pt x="735435" y="-2738"/>
                    <a:pt x="751247" y="7920"/>
                    <a:pt x="754505" y="24255"/>
                  </a:cubicBezTo>
                  <a:lnTo>
                    <a:pt x="826514" y="396302"/>
                  </a:lnTo>
                  <a:cubicBezTo>
                    <a:pt x="829657" y="412656"/>
                    <a:pt x="818961" y="428468"/>
                    <a:pt x="802606" y="431640"/>
                  </a:cubicBezTo>
                  <a:lnTo>
                    <a:pt x="182624" y="496219"/>
                  </a:lnTo>
                  <a:cubicBezTo>
                    <a:pt x="97089" y="505115"/>
                    <a:pt x="18908" y="447261"/>
                    <a:pt x="2410" y="362869"/>
                  </a:cubicBezTo>
                  <a:lnTo>
                    <a:pt x="2410" y="362869"/>
                  </a:lnTo>
                  <a:cubicBezTo>
                    <a:pt x="-13935" y="278382"/>
                    <a:pt x="37015" y="195420"/>
                    <a:pt x="119758" y="171798"/>
                  </a:cubicBezTo>
                  <a:lnTo>
                    <a:pt x="441703" y="79691"/>
                  </a:lnTo>
                </a:path>
              </a:pathLst>
            </a:custGeom>
            <a:solidFill>
              <a:srgbClr val="F05D7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0" name="Google Shape;490;p15"/>
            <p:cNvSpPr/>
            <p:nvPr/>
          </p:nvSpPr>
          <p:spPr>
            <a:xfrm>
              <a:off x="5675983" y="3369713"/>
              <a:ext cx="516086" cy="188182"/>
            </a:xfrm>
            <a:custGeom>
              <a:avLst/>
              <a:gdLst/>
              <a:ahLst/>
              <a:cxnLst/>
              <a:rect l="l" t="t" r="r" b="b"/>
              <a:pathLst>
                <a:path w="516086" h="188182" extrusionOk="0">
                  <a:moveTo>
                    <a:pt x="514441" y="44338"/>
                  </a:moveTo>
                  <a:lnTo>
                    <a:pt x="514441" y="44338"/>
                  </a:lnTo>
                  <a:cubicBezTo>
                    <a:pt x="520204" y="74084"/>
                    <a:pt x="500754" y="102869"/>
                    <a:pt x="471007" y="108632"/>
                  </a:cubicBezTo>
                  <a:cubicBezTo>
                    <a:pt x="471007" y="108632"/>
                    <a:pt x="471007" y="108632"/>
                    <a:pt x="471007" y="108632"/>
                  </a:cubicBezTo>
                  <a:lnTo>
                    <a:pt x="64766" y="187022"/>
                  </a:lnTo>
                  <a:cubicBezTo>
                    <a:pt x="34991" y="192671"/>
                    <a:pt x="6235" y="173230"/>
                    <a:pt x="377" y="143493"/>
                  </a:cubicBezTo>
                  <a:lnTo>
                    <a:pt x="377" y="143493"/>
                  </a:lnTo>
                  <a:cubicBezTo>
                    <a:pt x="-5385" y="113746"/>
                    <a:pt x="14065" y="84962"/>
                    <a:pt x="43811" y="79199"/>
                  </a:cubicBezTo>
                  <a:cubicBezTo>
                    <a:pt x="43811" y="79199"/>
                    <a:pt x="43811" y="79199"/>
                    <a:pt x="43811" y="79199"/>
                  </a:cubicBezTo>
                  <a:lnTo>
                    <a:pt x="450053" y="808"/>
                  </a:lnTo>
                  <a:cubicBezTo>
                    <a:pt x="479847" y="-4897"/>
                    <a:pt x="508631" y="14572"/>
                    <a:pt x="514441" y="44338"/>
                  </a:cubicBezTo>
                  <a:close/>
                </a:path>
              </a:pathLst>
            </a:custGeom>
            <a:solidFill>
              <a:srgbClr val="EF3E6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1" name="Google Shape;491;p15"/>
            <p:cNvSpPr/>
            <p:nvPr/>
          </p:nvSpPr>
          <p:spPr>
            <a:xfrm>
              <a:off x="6355555" y="3420141"/>
              <a:ext cx="137731" cy="133731"/>
            </a:xfrm>
            <a:custGeom>
              <a:avLst/>
              <a:gdLst/>
              <a:ahLst/>
              <a:cxnLst/>
              <a:rect l="l" t="t" r="r" b="b"/>
              <a:pathLst>
                <a:path w="137731" h="133731" extrusionOk="0">
                  <a:moveTo>
                    <a:pt x="124968" y="0"/>
                  </a:moveTo>
                  <a:lnTo>
                    <a:pt x="137731" y="66389"/>
                  </a:lnTo>
                  <a:lnTo>
                    <a:pt x="12859" y="133731"/>
                  </a:lnTo>
                  <a:lnTo>
                    <a:pt x="0" y="67342"/>
                  </a:lnTo>
                  <a:lnTo>
                    <a:pt x="124968" y="0"/>
                  </a:lnTo>
                  <a:lnTo>
                    <a:pt x="124968" y="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2" name="Google Shape;492;p15"/>
            <p:cNvSpPr/>
            <p:nvPr/>
          </p:nvSpPr>
          <p:spPr>
            <a:xfrm>
              <a:off x="5538486" y="3499960"/>
              <a:ext cx="827886" cy="184082"/>
            </a:xfrm>
            <a:custGeom>
              <a:avLst/>
              <a:gdLst/>
              <a:ahLst/>
              <a:cxnLst/>
              <a:rect l="l" t="t" r="r" b="b"/>
              <a:pathLst>
                <a:path w="827886" h="184082" extrusionOk="0">
                  <a:moveTo>
                    <a:pt x="-238" y="6960"/>
                  </a:moveTo>
                  <a:cubicBezTo>
                    <a:pt x="30080" y="70139"/>
                    <a:pt x="96860" y="107401"/>
                    <a:pt x="166545" y="100019"/>
                  </a:cubicBezTo>
                  <a:lnTo>
                    <a:pt x="786718" y="35154"/>
                  </a:lnTo>
                  <a:cubicBezTo>
                    <a:pt x="803043" y="32039"/>
                    <a:pt x="813759" y="16284"/>
                    <a:pt x="810654" y="-51"/>
                  </a:cubicBezTo>
                  <a:cubicBezTo>
                    <a:pt x="810645" y="-89"/>
                    <a:pt x="810635" y="-137"/>
                    <a:pt x="810625" y="-184"/>
                  </a:cubicBezTo>
                  <a:lnTo>
                    <a:pt x="826723" y="82779"/>
                  </a:lnTo>
                  <a:cubicBezTo>
                    <a:pt x="829808" y="99181"/>
                    <a:pt x="819093" y="114992"/>
                    <a:pt x="802719" y="118212"/>
                  </a:cubicBezTo>
                  <a:lnTo>
                    <a:pt x="182547" y="182982"/>
                  </a:lnTo>
                  <a:cubicBezTo>
                    <a:pt x="97012" y="191964"/>
                    <a:pt x="18803" y="134061"/>
                    <a:pt x="2429" y="49632"/>
                  </a:cubicBezTo>
                  <a:cubicBezTo>
                    <a:pt x="-343" y="35649"/>
                    <a:pt x="-1238" y="21371"/>
                    <a:pt x="-238" y="7150"/>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3" name="Google Shape;493;p15"/>
            <p:cNvSpPr/>
            <p:nvPr/>
          </p:nvSpPr>
          <p:spPr>
            <a:xfrm>
              <a:off x="5679007" y="3405568"/>
              <a:ext cx="515235" cy="153861"/>
            </a:xfrm>
            <a:custGeom>
              <a:avLst/>
              <a:gdLst/>
              <a:ahLst/>
              <a:cxnLst/>
              <a:rect l="l" t="t" r="r" b="b"/>
              <a:pathLst>
                <a:path w="515235" h="153861" extrusionOk="0">
                  <a:moveTo>
                    <a:pt x="499797" y="-184"/>
                  </a:moveTo>
                  <a:cubicBezTo>
                    <a:pt x="507141" y="5045"/>
                    <a:pt x="512218" y="12884"/>
                    <a:pt x="513989" y="21723"/>
                  </a:cubicBezTo>
                  <a:cubicBezTo>
                    <a:pt x="518466" y="44679"/>
                    <a:pt x="497892" y="68110"/>
                    <a:pt x="468269" y="73825"/>
                  </a:cubicBezTo>
                  <a:lnTo>
                    <a:pt x="61838" y="152406"/>
                  </a:lnTo>
                  <a:cubicBezTo>
                    <a:pt x="32214" y="158121"/>
                    <a:pt x="4688" y="144024"/>
                    <a:pt x="-75" y="121069"/>
                  </a:cubicBezTo>
                  <a:cubicBezTo>
                    <a:pt x="-1656" y="112201"/>
                    <a:pt x="144" y="103057"/>
                    <a:pt x="4973" y="95447"/>
                  </a:cubicBezTo>
                  <a:cubicBezTo>
                    <a:pt x="18841" y="105096"/>
                    <a:pt x="36092" y="108544"/>
                    <a:pt x="52598" y="104972"/>
                  </a:cubicBezTo>
                  <a:lnTo>
                    <a:pt x="459316" y="26295"/>
                  </a:lnTo>
                  <a:cubicBezTo>
                    <a:pt x="476004" y="23533"/>
                    <a:pt x="490777" y="13941"/>
                    <a:pt x="500083" y="-184"/>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494" name="Google Shape;494;p15"/>
          <p:cNvGrpSpPr/>
          <p:nvPr/>
        </p:nvGrpSpPr>
        <p:grpSpPr>
          <a:xfrm>
            <a:off x="2720427" y="1238681"/>
            <a:ext cx="1648659" cy="1746543"/>
            <a:chOff x="4924424" y="2185987"/>
            <a:chExt cx="2346511" cy="2485828"/>
          </a:xfrm>
        </p:grpSpPr>
        <p:sp>
          <p:nvSpPr>
            <p:cNvPr id="495" name="Google Shape;495;p15"/>
            <p:cNvSpPr/>
            <p:nvPr/>
          </p:nvSpPr>
          <p:spPr>
            <a:xfrm>
              <a:off x="4924424" y="2187130"/>
              <a:ext cx="2346511" cy="2484685"/>
            </a:xfrm>
            <a:custGeom>
              <a:avLst/>
              <a:gdLst/>
              <a:ahLst/>
              <a:cxnLst/>
              <a:rect l="l" t="t" r="r" b="b"/>
              <a:pathLst>
                <a:path w="2346511" h="2484685" extrusionOk="0">
                  <a:moveTo>
                    <a:pt x="1076197" y="-182"/>
                  </a:moveTo>
                  <a:lnTo>
                    <a:pt x="2307589" y="786773"/>
                  </a:lnTo>
                  <a:cubicBezTo>
                    <a:pt x="2346432" y="811672"/>
                    <a:pt x="2357776" y="863335"/>
                    <a:pt x="2332926" y="902216"/>
                  </a:cubicBezTo>
                  <a:lnTo>
                    <a:pt x="1346230" y="2445933"/>
                  </a:lnTo>
                  <a:cubicBezTo>
                    <a:pt x="1321399" y="2484804"/>
                    <a:pt x="1269754" y="2496187"/>
                    <a:pt x="1230883" y="2471365"/>
                  </a:cubicBezTo>
                  <a:lnTo>
                    <a:pt x="-414" y="1684314"/>
                  </a:lnTo>
                  <a:lnTo>
                    <a:pt x="1075911" y="-182"/>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6" name="Google Shape;496;p15"/>
            <p:cNvSpPr/>
            <p:nvPr/>
          </p:nvSpPr>
          <p:spPr>
            <a:xfrm>
              <a:off x="4928330" y="2185987"/>
              <a:ext cx="1235201" cy="1784223"/>
            </a:xfrm>
            <a:custGeom>
              <a:avLst/>
              <a:gdLst/>
              <a:ahLst/>
              <a:cxnLst/>
              <a:rect l="l" t="t" r="r" b="b"/>
              <a:pathLst>
                <a:path w="1235201" h="1784223" extrusionOk="0">
                  <a:moveTo>
                    <a:pt x="1074992" y="0"/>
                  </a:moveTo>
                  <a:lnTo>
                    <a:pt x="1235202" y="102489"/>
                  </a:lnTo>
                  <a:lnTo>
                    <a:pt x="160306" y="1784223"/>
                  </a:lnTo>
                  <a:lnTo>
                    <a:pt x="0" y="1681734"/>
                  </a:lnTo>
                  <a:lnTo>
                    <a:pt x="1074992" y="0"/>
                  </a:lnTo>
                  <a:lnTo>
                    <a:pt x="1074992" y="0"/>
                  </a:lnTo>
                  <a:close/>
                </a:path>
              </a:pathLst>
            </a:custGeom>
            <a:solidFill>
              <a:srgbClr val="D8D9D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7" name="Google Shape;497;p15"/>
            <p:cNvSpPr/>
            <p:nvPr/>
          </p:nvSpPr>
          <p:spPr>
            <a:xfrm>
              <a:off x="4924520" y="2187510"/>
              <a:ext cx="1107852" cy="1702784"/>
            </a:xfrm>
            <a:custGeom>
              <a:avLst/>
              <a:gdLst/>
              <a:ahLst/>
              <a:cxnLst/>
              <a:rect l="l" t="t" r="r" b="b"/>
              <a:pathLst>
                <a:path w="1107852" h="1702784" extrusionOk="0">
                  <a:moveTo>
                    <a:pt x="1074896" y="0"/>
                  </a:moveTo>
                  <a:lnTo>
                    <a:pt x="1107853" y="21050"/>
                  </a:lnTo>
                  <a:lnTo>
                    <a:pt x="32957" y="1702784"/>
                  </a:lnTo>
                  <a:lnTo>
                    <a:pt x="0" y="1681734"/>
                  </a:lnTo>
                  <a:lnTo>
                    <a:pt x="1074896" y="0"/>
                  </a:lnTo>
                  <a:lnTo>
                    <a:pt x="1074896" y="0"/>
                  </a:lnTo>
                  <a:close/>
                </a:path>
              </a:pathLst>
            </a:custGeom>
            <a:solidFill>
              <a:srgbClr val="FFFFFF">
                <a:alpha val="149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8" name="Google Shape;498;p15"/>
            <p:cNvSpPr/>
            <p:nvPr/>
          </p:nvSpPr>
          <p:spPr>
            <a:xfrm>
              <a:off x="4957762" y="2208656"/>
              <a:ext cx="1087088" cy="1689639"/>
            </a:xfrm>
            <a:custGeom>
              <a:avLst/>
              <a:gdLst/>
              <a:ahLst/>
              <a:cxnLst/>
              <a:rect l="l" t="t" r="r" b="b"/>
              <a:pathLst>
                <a:path w="1087088" h="1689639" extrusionOk="0">
                  <a:moveTo>
                    <a:pt x="1074896" y="0"/>
                  </a:moveTo>
                  <a:lnTo>
                    <a:pt x="1087088" y="7906"/>
                  </a:lnTo>
                  <a:lnTo>
                    <a:pt x="12192" y="1689640"/>
                  </a:lnTo>
                  <a:lnTo>
                    <a:pt x="0" y="1681829"/>
                  </a:lnTo>
                  <a:lnTo>
                    <a:pt x="1074896" y="0"/>
                  </a:lnTo>
                  <a:lnTo>
                    <a:pt x="1074896" y="0"/>
                  </a:lnTo>
                  <a:close/>
                </a:path>
              </a:pathLst>
            </a:custGeom>
            <a:solidFill>
              <a:srgbClr val="000000">
                <a:alpha val="2588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99" name="Google Shape;499;p15"/>
            <p:cNvSpPr/>
            <p:nvPr/>
          </p:nvSpPr>
          <p:spPr>
            <a:xfrm>
              <a:off x="4962810" y="2211990"/>
              <a:ext cx="1087183" cy="1689544"/>
            </a:xfrm>
            <a:custGeom>
              <a:avLst/>
              <a:gdLst/>
              <a:ahLst/>
              <a:cxnLst/>
              <a:rect l="l" t="t" r="r" b="b"/>
              <a:pathLst>
                <a:path w="1087183" h="1689544" extrusionOk="0">
                  <a:moveTo>
                    <a:pt x="1074896" y="0"/>
                  </a:moveTo>
                  <a:lnTo>
                    <a:pt x="1087184" y="7810"/>
                  </a:lnTo>
                  <a:lnTo>
                    <a:pt x="12287" y="1689545"/>
                  </a:lnTo>
                  <a:lnTo>
                    <a:pt x="0" y="1681734"/>
                  </a:lnTo>
                  <a:lnTo>
                    <a:pt x="1074896" y="0"/>
                  </a:lnTo>
                  <a:lnTo>
                    <a:pt x="1074896" y="0"/>
                  </a:lnTo>
                  <a:close/>
                </a:path>
              </a:pathLst>
            </a:custGeom>
            <a:solidFill>
              <a:srgbClr val="FFFFFF">
                <a:alpha val="149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0" name="Google Shape;500;p15"/>
            <p:cNvSpPr/>
            <p:nvPr/>
          </p:nvSpPr>
          <p:spPr>
            <a:xfrm rot="1952229">
              <a:off x="6066496" y="2839856"/>
              <a:ext cx="993960" cy="61777"/>
            </a:xfrm>
            <a:custGeom>
              <a:avLst/>
              <a:gdLst/>
              <a:ahLst/>
              <a:cxnLst/>
              <a:rect l="l" t="t" r="r" b="b"/>
              <a:pathLst>
                <a:path w="994600" h="61817" extrusionOk="0">
                  <a:moveTo>
                    <a:pt x="-414" y="-182"/>
                  </a:moveTo>
                  <a:lnTo>
                    <a:pt x="994186" y="-182"/>
                  </a:lnTo>
                  <a:lnTo>
                    <a:pt x="994186"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1" name="Google Shape;501;p15"/>
            <p:cNvSpPr/>
            <p:nvPr/>
          </p:nvSpPr>
          <p:spPr>
            <a:xfrm rot="1952229">
              <a:off x="5993525" y="2954047"/>
              <a:ext cx="993960" cy="61777"/>
            </a:xfrm>
            <a:custGeom>
              <a:avLst/>
              <a:gdLst/>
              <a:ahLst/>
              <a:cxnLst/>
              <a:rect l="l" t="t" r="r" b="b"/>
              <a:pathLst>
                <a:path w="994600" h="61817" extrusionOk="0">
                  <a:moveTo>
                    <a:pt x="-414" y="-182"/>
                  </a:moveTo>
                  <a:lnTo>
                    <a:pt x="994186" y="-182"/>
                  </a:lnTo>
                  <a:lnTo>
                    <a:pt x="994186"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2" name="Google Shape;502;p15"/>
            <p:cNvSpPr/>
            <p:nvPr/>
          </p:nvSpPr>
          <p:spPr>
            <a:xfrm rot="1952229">
              <a:off x="5922555" y="3065061"/>
              <a:ext cx="993960" cy="61777"/>
            </a:xfrm>
            <a:custGeom>
              <a:avLst/>
              <a:gdLst/>
              <a:ahLst/>
              <a:cxnLst/>
              <a:rect l="l" t="t" r="r" b="b"/>
              <a:pathLst>
                <a:path w="994600" h="61817" extrusionOk="0">
                  <a:moveTo>
                    <a:pt x="-414" y="-182"/>
                  </a:moveTo>
                  <a:lnTo>
                    <a:pt x="994186" y="-182"/>
                  </a:lnTo>
                  <a:lnTo>
                    <a:pt x="994186"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3" name="Google Shape;503;p15"/>
            <p:cNvSpPr/>
            <p:nvPr/>
          </p:nvSpPr>
          <p:spPr>
            <a:xfrm rot="1952229">
              <a:off x="5881909" y="4171354"/>
              <a:ext cx="466614" cy="61777"/>
            </a:xfrm>
            <a:custGeom>
              <a:avLst/>
              <a:gdLst/>
              <a:ahLst/>
              <a:cxnLst/>
              <a:rect l="l" t="t" r="r" b="b"/>
              <a:pathLst>
                <a:path w="466915" h="61817" extrusionOk="0">
                  <a:moveTo>
                    <a:pt x="-414" y="-182"/>
                  </a:moveTo>
                  <a:lnTo>
                    <a:pt x="466502" y="-182"/>
                  </a:lnTo>
                  <a:lnTo>
                    <a:pt x="466502"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4" name="Google Shape;504;p15"/>
            <p:cNvSpPr/>
            <p:nvPr/>
          </p:nvSpPr>
          <p:spPr>
            <a:xfrm rot="1952229">
              <a:off x="5810983" y="4282449"/>
              <a:ext cx="466614" cy="61777"/>
            </a:xfrm>
            <a:custGeom>
              <a:avLst/>
              <a:gdLst/>
              <a:ahLst/>
              <a:cxnLst/>
              <a:rect l="l" t="t" r="r" b="b"/>
              <a:pathLst>
                <a:path w="466915" h="61817" extrusionOk="0">
                  <a:moveTo>
                    <a:pt x="-414" y="-182"/>
                  </a:moveTo>
                  <a:lnTo>
                    <a:pt x="466501" y="-182"/>
                  </a:lnTo>
                  <a:lnTo>
                    <a:pt x="466501"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505" name="Google Shape;505;p15"/>
          <p:cNvGrpSpPr/>
          <p:nvPr/>
        </p:nvGrpSpPr>
        <p:grpSpPr>
          <a:xfrm>
            <a:off x="2533583" y="2365337"/>
            <a:ext cx="743329" cy="822927"/>
            <a:chOff x="5567361" y="2843527"/>
            <a:chExt cx="1057970" cy="1171259"/>
          </a:xfrm>
        </p:grpSpPr>
        <p:sp>
          <p:nvSpPr>
            <p:cNvPr id="506" name="Google Shape;506;p15"/>
            <p:cNvSpPr/>
            <p:nvPr/>
          </p:nvSpPr>
          <p:spPr>
            <a:xfrm>
              <a:off x="5567361" y="2886455"/>
              <a:ext cx="1057846" cy="1128331"/>
            </a:xfrm>
            <a:custGeom>
              <a:avLst/>
              <a:gdLst/>
              <a:ahLst/>
              <a:cxnLst/>
              <a:rect l="l" t="t" r="r" b="b"/>
              <a:pathLst>
                <a:path w="1057846" h="1128331" extrusionOk="0">
                  <a:moveTo>
                    <a:pt x="1057469" y="182705"/>
                  </a:moveTo>
                  <a:lnTo>
                    <a:pt x="987746" y="504079"/>
                  </a:lnTo>
                  <a:lnTo>
                    <a:pt x="852395" y="1127966"/>
                  </a:lnTo>
                  <a:cubicBezTo>
                    <a:pt x="686899" y="1019477"/>
                    <a:pt x="493255" y="961831"/>
                    <a:pt x="295374" y="962136"/>
                  </a:cubicBezTo>
                  <a:lnTo>
                    <a:pt x="213077" y="962136"/>
                  </a:lnTo>
                  <a:cubicBezTo>
                    <a:pt x="156652" y="962117"/>
                    <a:pt x="100330" y="966765"/>
                    <a:pt x="44676" y="976043"/>
                  </a:cubicBezTo>
                  <a:cubicBezTo>
                    <a:pt x="29626" y="978519"/>
                    <a:pt x="14577" y="981377"/>
                    <a:pt x="-378" y="984520"/>
                  </a:cubicBezTo>
                  <a:lnTo>
                    <a:pt x="143545" y="321008"/>
                  </a:lnTo>
                  <a:lnTo>
                    <a:pt x="213268" y="-365"/>
                  </a:lnTo>
                  <a:lnTo>
                    <a:pt x="254607" y="8588"/>
                  </a:lnTo>
                  <a:lnTo>
                    <a:pt x="318424" y="22399"/>
                  </a:lnTo>
                  <a:lnTo>
                    <a:pt x="338522" y="26781"/>
                  </a:lnTo>
                  <a:lnTo>
                    <a:pt x="369859" y="33544"/>
                  </a:lnTo>
                  <a:lnTo>
                    <a:pt x="389861" y="37925"/>
                  </a:lnTo>
                  <a:lnTo>
                    <a:pt x="447583" y="50498"/>
                  </a:lnTo>
                  <a:lnTo>
                    <a:pt x="467681" y="54785"/>
                  </a:lnTo>
                  <a:lnTo>
                    <a:pt x="499018" y="61547"/>
                  </a:lnTo>
                  <a:lnTo>
                    <a:pt x="519116" y="65929"/>
                  </a:lnTo>
                  <a:lnTo>
                    <a:pt x="576837" y="78502"/>
                  </a:lnTo>
                  <a:lnTo>
                    <a:pt x="596840" y="82788"/>
                  </a:lnTo>
                  <a:lnTo>
                    <a:pt x="596840" y="82788"/>
                  </a:lnTo>
                  <a:lnTo>
                    <a:pt x="628177" y="89646"/>
                  </a:lnTo>
                  <a:lnTo>
                    <a:pt x="648275" y="94028"/>
                  </a:lnTo>
                  <a:lnTo>
                    <a:pt x="705996" y="106505"/>
                  </a:lnTo>
                  <a:lnTo>
                    <a:pt x="725999" y="110791"/>
                  </a:lnTo>
                  <a:lnTo>
                    <a:pt x="757431" y="117649"/>
                  </a:lnTo>
                  <a:lnTo>
                    <a:pt x="777434" y="122031"/>
                  </a:lnTo>
                  <a:lnTo>
                    <a:pt x="835155" y="134509"/>
                  </a:lnTo>
                  <a:lnTo>
                    <a:pt x="855158" y="138795"/>
                  </a:lnTo>
                  <a:lnTo>
                    <a:pt x="886590" y="145653"/>
                  </a:lnTo>
                  <a:lnTo>
                    <a:pt x="906593" y="150035"/>
                  </a:lnTo>
                  <a:lnTo>
                    <a:pt x="964314" y="162512"/>
                  </a:lnTo>
                  <a:lnTo>
                    <a:pt x="984317" y="166894"/>
                  </a:lnTo>
                  <a:lnTo>
                    <a:pt x="1015749" y="173657"/>
                  </a:lnTo>
                  <a:lnTo>
                    <a:pt x="1035752" y="178038"/>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7" name="Google Shape;507;p15"/>
            <p:cNvSpPr/>
            <p:nvPr/>
          </p:nvSpPr>
          <p:spPr>
            <a:xfrm rot="735886">
              <a:off x="5736138" y="2974525"/>
              <a:ext cx="864108" cy="329007"/>
            </a:xfrm>
            <a:custGeom>
              <a:avLst/>
              <a:gdLst/>
              <a:ahLst/>
              <a:cxnLst/>
              <a:rect l="l" t="t" r="r" b="b"/>
              <a:pathLst>
                <a:path w="863822" h="328898" extrusionOk="0">
                  <a:moveTo>
                    <a:pt x="-378" y="-365"/>
                  </a:moveTo>
                  <a:lnTo>
                    <a:pt x="863444" y="-365"/>
                  </a:lnTo>
                  <a:lnTo>
                    <a:pt x="863444" y="328533"/>
                  </a:lnTo>
                  <a:lnTo>
                    <a:pt x="-378" y="328533"/>
                  </a:lnTo>
                  <a:close/>
                </a:path>
              </a:pathLst>
            </a:custGeom>
            <a:solidFill>
              <a:srgbClr val="92E4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8" name="Google Shape;508;p15"/>
            <p:cNvSpPr/>
            <p:nvPr/>
          </p:nvSpPr>
          <p:spPr>
            <a:xfrm>
              <a:off x="5567361" y="2886455"/>
              <a:ext cx="254984" cy="984884"/>
            </a:xfrm>
            <a:custGeom>
              <a:avLst/>
              <a:gdLst/>
              <a:ahLst/>
              <a:cxnLst/>
              <a:rect l="l" t="t" r="r" b="b"/>
              <a:pathLst>
                <a:path w="254984" h="984884" extrusionOk="0">
                  <a:moveTo>
                    <a:pt x="254607" y="8588"/>
                  </a:moveTo>
                  <a:lnTo>
                    <a:pt x="254607" y="8588"/>
                  </a:lnTo>
                  <a:lnTo>
                    <a:pt x="184884" y="329962"/>
                  </a:lnTo>
                  <a:lnTo>
                    <a:pt x="44676" y="976043"/>
                  </a:lnTo>
                  <a:cubicBezTo>
                    <a:pt x="29626" y="978519"/>
                    <a:pt x="14577" y="981377"/>
                    <a:pt x="-378" y="984520"/>
                  </a:cubicBezTo>
                  <a:lnTo>
                    <a:pt x="143545" y="321008"/>
                  </a:lnTo>
                  <a:lnTo>
                    <a:pt x="213268" y="-365"/>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09" name="Google Shape;509;p15"/>
            <p:cNvSpPr/>
            <p:nvPr/>
          </p:nvSpPr>
          <p:spPr>
            <a:xfrm>
              <a:off x="5854159" y="2938843"/>
              <a:ext cx="79057" cy="79057"/>
            </a:xfrm>
            <a:custGeom>
              <a:avLst/>
              <a:gdLst/>
              <a:ahLst/>
              <a:cxnLst/>
              <a:rect l="l" t="t" r="r" b="b"/>
              <a:pathLst>
                <a:path w="79057" h="79057" extrusionOk="0">
                  <a:moveTo>
                    <a:pt x="79058" y="39529"/>
                  </a:moveTo>
                  <a:cubicBezTo>
                    <a:pt x="79058" y="61360"/>
                    <a:pt x="61360" y="79058"/>
                    <a:pt x="39529" y="79058"/>
                  </a:cubicBezTo>
                  <a:cubicBezTo>
                    <a:pt x="17698" y="79058"/>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0" name="Google Shape;510;p15"/>
            <p:cNvSpPr/>
            <p:nvPr/>
          </p:nvSpPr>
          <p:spPr>
            <a:xfrm>
              <a:off x="5983033" y="2966751"/>
              <a:ext cx="79057" cy="79057"/>
            </a:xfrm>
            <a:custGeom>
              <a:avLst/>
              <a:gdLst/>
              <a:ahLst/>
              <a:cxnLst/>
              <a:rect l="l" t="t" r="r" b="b"/>
              <a:pathLst>
                <a:path w="79057" h="79057" extrusionOk="0">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1" name="Google Shape;511;p15"/>
            <p:cNvSpPr/>
            <p:nvPr/>
          </p:nvSpPr>
          <p:spPr>
            <a:xfrm>
              <a:off x="6111906" y="2994754"/>
              <a:ext cx="79057" cy="79057"/>
            </a:xfrm>
            <a:custGeom>
              <a:avLst/>
              <a:gdLst/>
              <a:ahLst/>
              <a:cxnLst/>
              <a:rect l="l" t="t" r="r" b="b"/>
              <a:pathLst>
                <a:path w="79057" h="79057" extrusionOk="0">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2" name="Google Shape;512;p15"/>
            <p:cNvSpPr/>
            <p:nvPr/>
          </p:nvSpPr>
          <p:spPr>
            <a:xfrm>
              <a:off x="6240779" y="3022663"/>
              <a:ext cx="79057" cy="79057"/>
            </a:xfrm>
            <a:custGeom>
              <a:avLst/>
              <a:gdLst/>
              <a:ahLst/>
              <a:cxnLst/>
              <a:rect l="l" t="t" r="r" b="b"/>
              <a:pathLst>
                <a:path w="79057" h="79057" extrusionOk="0">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3" name="Google Shape;513;p15"/>
            <p:cNvSpPr/>
            <p:nvPr/>
          </p:nvSpPr>
          <p:spPr>
            <a:xfrm>
              <a:off x="6369652" y="3050666"/>
              <a:ext cx="79057" cy="79057"/>
            </a:xfrm>
            <a:custGeom>
              <a:avLst/>
              <a:gdLst/>
              <a:ahLst/>
              <a:cxnLst/>
              <a:rect l="l" t="t" r="r" b="b"/>
              <a:pathLst>
                <a:path w="79057" h="79057" extrusionOk="0">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4" name="Google Shape;514;p15"/>
            <p:cNvSpPr/>
            <p:nvPr/>
          </p:nvSpPr>
          <p:spPr>
            <a:xfrm>
              <a:off x="6498526" y="3078574"/>
              <a:ext cx="79057" cy="79057"/>
            </a:xfrm>
            <a:custGeom>
              <a:avLst/>
              <a:gdLst/>
              <a:ahLst/>
              <a:cxnLst/>
              <a:rect l="l" t="t" r="r" b="b"/>
              <a:pathLst>
                <a:path w="79057" h="79057" extrusionOk="0">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5" name="Google Shape;515;p15"/>
            <p:cNvSpPr/>
            <p:nvPr/>
          </p:nvSpPr>
          <p:spPr>
            <a:xfrm>
              <a:off x="6517700" y="2984021"/>
              <a:ext cx="94981" cy="173272"/>
            </a:xfrm>
            <a:custGeom>
              <a:avLst/>
              <a:gdLst/>
              <a:ahLst/>
              <a:cxnLst/>
              <a:rect l="l" t="t" r="r" b="b"/>
              <a:pathLst>
                <a:path w="94981" h="173272" extrusionOk="0">
                  <a:moveTo>
                    <a:pt x="65315" y="76758"/>
                  </a:moveTo>
                  <a:lnTo>
                    <a:pt x="72173" y="45325"/>
                  </a:lnTo>
                  <a:cubicBezTo>
                    <a:pt x="73059" y="41163"/>
                    <a:pt x="72278" y="36819"/>
                    <a:pt x="69982" y="33228"/>
                  </a:cubicBezTo>
                  <a:cubicBezTo>
                    <a:pt x="67639" y="29695"/>
                    <a:pt x="64020"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01"/>
                  </a:lnTo>
                  <a:cubicBezTo>
                    <a:pt x="60362" y="125764"/>
                    <a:pt x="61334" y="134565"/>
                    <a:pt x="59410" y="142957"/>
                  </a:cubicBezTo>
                  <a:cubicBezTo>
                    <a:pt x="56638" y="156092"/>
                    <a:pt x="47322" y="166874"/>
                    <a:pt x="34740" y="171532"/>
                  </a:cubicBezTo>
                  <a:cubicBezTo>
                    <a:pt x="33320" y="172103"/>
                    <a:pt x="31854" y="172551"/>
                    <a:pt x="30358" y="172865"/>
                  </a:cubicBezTo>
                  <a:cubicBezTo>
                    <a:pt x="29720" y="172922"/>
                    <a:pt x="29091" y="172922"/>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6" name="Google Shape;516;p15"/>
            <p:cNvSpPr/>
            <p:nvPr/>
          </p:nvSpPr>
          <p:spPr>
            <a:xfrm>
              <a:off x="6388483" y="2955446"/>
              <a:ext cx="95096" cy="173230"/>
            </a:xfrm>
            <a:custGeom>
              <a:avLst/>
              <a:gdLst/>
              <a:ahLst/>
              <a:cxnLst/>
              <a:rect l="l" t="t" r="r" b="b"/>
              <a:pathLst>
                <a:path w="95096" h="173230" extrusionOk="0">
                  <a:moveTo>
                    <a:pt x="65374" y="76758"/>
                  </a:moveTo>
                  <a:lnTo>
                    <a:pt x="72232" y="45325"/>
                  </a:lnTo>
                  <a:cubicBezTo>
                    <a:pt x="73089" y="41153"/>
                    <a:pt x="72270" y="36800"/>
                    <a:pt x="69946" y="33228"/>
                  </a:cubicBezTo>
                  <a:cubicBezTo>
                    <a:pt x="67698" y="29647"/>
                    <a:pt x="64088" y="27133"/>
                    <a:pt x="59945" y="26275"/>
                  </a:cubicBezTo>
                  <a:cubicBezTo>
                    <a:pt x="51315" y="24389"/>
                    <a:pt x="42790" y="29847"/>
                    <a:pt x="40895" y="38467"/>
                  </a:cubicBezTo>
                  <a:lnTo>
                    <a:pt x="21845" y="127431"/>
                  </a:lnTo>
                  <a:cubicBezTo>
                    <a:pt x="19978" y="136089"/>
                    <a:pt x="25474" y="144614"/>
                    <a:pt x="34132" y="146481"/>
                  </a:cubicBezTo>
                  <a:cubicBezTo>
                    <a:pt x="42790" y="148348"/>
                    <a:pt x="51315" y="142852"/>
                    <a:pt x="53182" y="134193"/>
                  </a:cubicBezTo>
                  <a:lnTo>
                    <a:pt x="56706" y="118001"/>
                  </a:lnTo>
                  <a:cubicBezTo>
                    <a:pt x="65869" y="137699"/>
                    <a:pt x="57316" y="161102"/>
                    <a:pt x="37618" y="170255"/>
                  </a:cubicBezTo>
                  <a:cubicBezTo>
                    <a:pt x="36694" y="170684"/>
                    <a:pt x="35751" y="171084"/>
                    <a:pt x="34799" y="171436"/>
                  </a:cubicBezTo>
                  <a:cubicBezTo>
                    <a:pt x="33379" y="172036"/>
                    <a:pt x="31913" y="172522"/>
                    <a:pt x="30417" y="172865"/>
                  </a:cubicBezTo>
                  <a:lnTo>
                    <a:pt x="28417" y="172865"/>
                  </a:lnTo>
                  <a:cubicBezTo>
                    <a:pt x="8748" y="168455"/>
                    <a:pt x="-3720" y="149062"/>
                    <a:pt x="413" y="129336"/>
                  </a:cubicBezTo>
                  <a:lnTo>
                    <a:pt x="22321" y="28466"/>
                  </a:lnTo>
                  <a:cubicBezTo>
                    <a:pt x="26645" y="8740"/>
                    <a:pt x="46105" y="-3786"/>
                    <a:pt x="65850" y="462"/>
                  </a:cubicBezTo>
                  <a:cubicBezTo>
                    <a:pt x="75337" y="2510"/>
                    <a:pt x="83605" y="8273"/>
                    <a:pt x="88805" y="16465"/>
                  </a:cubicBezTo>
                  <a:cubicBezTo>
                    <a:pt x="94149" y="24580"/>
                    <a:pt x="95978" y="34514"/>
                    <a:pt x="93854" y="43992"/>
                  </a:cubicBezTo>
                  <a:lnTo>
                    <a:pt x="85757" y="81425"/>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7" name="Google Shape;517;p15"/>
            <p:cNvSpPr/>
            <p:nvPr/>
          </p:nvSpPr>
          <p:spPr>
            <a:xfrm>
              <a:off x="6259020" y="2927334"/>
              <a:ext cx="95089" cy="173337"/>
            </a:xfrm>
            <a:custGeom>
              <a:avLst/>
              <a:gdLst/>
              <a:ahLst/>
              <a:cxnLst/>
              <a:rect l="l" t="t" r="r" b="b"/>
              <a:pathLst>
                <a:path w="95089" h="173337" extrusionOk="0">
                  <a:moveTo>
                    <a:pt x="65678" y="77056"/>
                  </a:moveTo>
                  <a:lnTo>
                    <a:pt x="72440" y="45623"/>
                  </a:lnTo>
                  <a:cubicBezTo>
                    <a:pt x="73393" y="41461"/>
                    <a:pt x="72602" y="37089"/>
                    <a:pt x="70250" y="33527"/>
                  </a:cubicBezTo>
                  <a:cubicBezTo>
                    <a:pt x="65506" y="26069"/>
                    <a:pt x="55610" y="23878"/>
                    <a:pt x="48161" y="28621"/>
                  </a:cubicBezTo>
                  <a:cubicBezTo>
                    <a:pt x="44542" y="30917"/>
                    <a:pt x="41999" y="34574"/>
                    <a:pt x="41103" y="38765"/>
                  </a:cubicBezTo>
                  <a:lnTo>
                    <a:pt x="22053" y="127634"/>
                  </a:lnTo>
                  <a:cubicBezTo>
                    <a:pt x="20158" y="136292"/>
                    <a:pt x="25635" y="144836"/>
                    <a:pt x="34293" y="146731"/>
                  </a:cubicBezTo>
                  <a:cubicBezTo>
                    <a:pt x="42951" y="148627"/>
                    <a:pt x="51495" y="143150"/>
                    <a:pt x="53390" y="134492"/>
                  </a:cubicBezTo>
                  <a:lnTo>
                    <a:pt x="56915" y="118299"/>
                  </a:lnTo>
                  <a:cubicBezTo>
                    <a:pt x="65935" y="138063"/>
                    <a:pt x="57220" y="161400"/>
                    <a:pt x="37455" y="170420"/>
                  </a:cubicBezTo>
                  <a:cubicBezTo>
                    <a:pt x="36560" y="170830"/>
                    <a:pt x="35645" y="171201"/>
                    <a:pt x="34722" y="171544"/>
                  </a:cubicBezTo>
                  <a:cubicBezTo>
                    <a:pt x="33331" y="172115"/>
                    <a:pt x="31893" y="172601"/>
                    <a:pt x="30435" y="172973"/>
                  </a:cubicBezTo>
                  <a:lnTo>
                    <a:pt x="28435" y="172973"/>
                  </a:lnTo>
                  <a:cubicBezTo>
                    <a:pt x="8737" y="168601"/>
                    <a:pt x="-3760" y="149179"/>
                    <a:pt x="431" y="129443"/>
                  </a:cubicBezTo>
                  <a:lnTo>
                    <a:pt x="22339" y="28479"/>
                  </a:lnTo>
                  <a:cubicBezTo>
                    <a:pt x="26625" y="8724"/>
                    <a:pt x="46113" y="-3811"/>
                    <a:pt x="65868" y="475"/>
                  </a:cubicBezTo>
                  <a:cubicBezTo>
                    <a:pt x="85623" y="4761"/>
                    <a:pt x="98158" y="24250"/>
                    <a:pt x="93872" y="44004"/>
                  </a:cubicBezTo>
                  <a:lnTo>
                    <a:pt x="85775" y="81533"/>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8" name="Google Shape;518;p15"/>
            <p:cNvSpPr/>
            <p:nvPr/>
          </p:nvSpPr>
          <p:spPr>
            <a:xfrm>
              <a:off x="6130033" y="2899712"/>
              <a:ext cx="95107" cy="173242"/>
            </a:xfrm>
            <a:custGeom>
              <a:avLst/>
              <a:gdLst/>
              <a:ahLst/>
              <a:cxnLst/>
              <a:rect l="l" t="t" r="r" b="b"/>
              <a:pathLst>
                <a:path w="95107" h="173242" extrusionOk="0">
                  <a:moveTo>
                    <a:pt x="65506" y="76675"/>
                  </a:moveTo>
                  <a:lnTo>
                    <a:pt x="72268" y="45242"/>
                  </a:lnTo>
                  <a:cubicBezTo>
                    <a:pt x="74145" y="36603"/>
                    <a:pt x="68668" y="28078"/>
                    <a:pt x="60038" y="26202"/>
                  </a:cubicBezTo>
                  <a:cubicBezTo>
                    <a:pt x="60019" y="26202"/>
                    <a:pt x="60000" y="26192"/>
                    <a:pt x="59981" y="26192"/>
                  </a:cubicBezTo>
                  <a:cubicBezTo>
                    <a:pt x="51332" y="24364"/>
                    <a:pt x="42836" y="29850"/>
                    <a:pt x="40931" y="38480"/>
                  </a:cubicBezTo>
                  <a:lnTo>
                    <a:pt x="21881" y="127348"/>
                  </a:lnTo>
                  <a:cubicBezTo>
                    <a:pt x="19985" y="135997"/>
                    <a:pt x="25462" y="144550"/>
                    <a:pt x="34121" y="146446"/>
                  </a:cubicBezTo>
                  <a:cubicBezTo>
                    <a:pt x="42779" y="148341"/>
                    <a:pt x="51323" y="142864"/>
                    <a:pt x="53218" y="134206"/>
                  </a:cubicBezTo>
                  <a:lnTo>
                    <a:pt x="56742" y="118014"/>
                  </a:lnTo>
                  <a:cubicBezTo>
                    <a:pt x="65886" y="137721"/>
                    <a:pt x="57324" y="161114"/>
                    <a:pt x="37607" y="170248"/>
                  </a:cubicBezTo>
                  <a:cubicBezTo>
                    <a:pt x="36673" y="170687"/>
                    <a:pt x="35711" y="171087"/>
                    <a:pt x="34740" y="171449"/>
                  </a:cubicBezTo>
                  <a:cubicBezTo>
                    <a:pt x="33311" y="172020"/>
                    <a:pt x="31854" y="172506"/>
                    <a:pt x="30358" y="172877"/>
                  </a:cubicBezTo>
                  <a:lnTo>
                    <a:pt x="28453" y="172877"/>
                  </a:lnTo>
                  <a:cubicBezTo>
                    <a:pt x="8727" y="168553"/>
                    <a:pt x="-3798" y="149094"/>
                    <a:pt x="450" y="129348"/>
                  </a:cubicBezTo>
                  <a:lnTo>
                    <a:pt x="22357" y="28478"/>
                  </a:lnTo>
                  <a:cubicBezTo>
                    <a:pt x="26643" y="8724"/>
                    <a:pt x="46132" y="-3811"/>
                    <a:pt x="65886" y="475"/>
                  </a:cubicBezTo>
                  <a:cubicBezTo>
                    <a:pt x="85641" y="4761"/>
                    <a:pt x="98176" y="24249"/>
                    <a:pt x="93890" y="44004"/>
                  </a:cubicBezTo>
                  <a:lnTo>
                    <a:pt x="85794" y="81533"/>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19" name="Google Shape;519;p15"/>
            <p:cNvSpPr/>
            <p:nvPr/>
          </p:nvSpPr>
          <p:spPr>
            <a:xfrm>
              <a:off x="6000951" y="2871613"/>
              <a:ext cx="95126" cy="173242"/>
            </a:xfrm>
            <a:custGeom>
              <a:avLst/>
              <a:gdLst/>
              <a:ahLst/>
              <a:cxnLst/>
              <a:rect l="l" t="t" r="r" b="b"/>
              <a:pathLst>
                <a:path w="95126" h="173242" extrusionOk="0">
                  <a:moveTo>
                    <a:pt x="65333" y="76770"/>
                  </a:moveTo>
                  <a:lnTo>
                    <a:pt x="72191" y="45243"/>
                  </a:lnTo>
                  <a:cubicBezTo>
                    <a:pt x="74058" y="36594"/>
                    <a:pt x="68562" y="28059"/>
                    <a:pt x="59904" y="26193"/>
                  </a:cubicBezTo>
                  <a:cubicBezTo>
                    <a:pt x="51246" y="24326"/>
                    <a:pt x="42721" y="29831"/>
                    <a:pt x="40854" y="38480"/>
                  </a:cubicBezTo>
                  <a:lnTo>
                    <a:pt x="21804" y="127348"/>
                  </a:lnTo>
                  <a:cubicBezTo>
                    <a:pt x="20385" y="136121"/>
                    <a:pt x="26348" y="144388"/>
                    <a:pt x="35120" y="145808"/>
                  </a:cubicBezTo>
                  <a:cubicBezTo>
                    <a:pt x="43264" y="147132"/>
                    <a:pt x="51084" y="142074"/>
                    <a:pt x="53237" y="134111"/>
                  </a:cubicBezTo>
                  <a:lnTo>
                    <a:pt x="56666" y="118014"/>
                  </a:lnTo>
                  <a:cubicBezTo>
                    <a:pt x="60390" y="125738"/>
                    <a:pt x="61400" y="134501"/>
                    <a:pt x="59523" y="142874"/>
                  </a:cubicBezTo>
                  <a:cubicBezTo>
                    <a:pt x="56723" y="156018"/>
                    <a:pt x="47369" y="166810"/>
                    <a:pt x="34758" y="171449"/>
                  </a:cubicBezTo>
                  <a:cubicBezTo>
                    <a:pt x="33329" y="172020"/>
                    <a:pt x="31872" y="172506"/>
                    <a:pt x="30377" y="172878"/>
                  </a:cubicBezTo>
                  <a:lnTo>
                    <a:pt x="28472" y="172878"/>
                  </a:lnTo>
                  <a:cubicBezTo>
                    <a:pt x="8726" y="168601"/>
                    <a:pt x="-3818" y="149141"/>
                    <a:pt x="459" y="129396"/>
                  </a:cubicBezTo>
                  <a:cubicBezTo>
                    <a:pt x="459" y="129377"/>
                    <a:pt x="468" y="129367"/>
                    <a:pt x="468" y="129348"/>
                  </a:cubicBezTo>
                  <a:lnTo>
                    <a:pt x="22376" y="28479"/>
                  </a:lnTo>
                  <a:cubicBezTo>
                    <a:pt x="26662" y="8724"/>
                    <a:pt x="46150" y="-3811"/>
                    <a:pt x="65905" y="475"/>
                  </a:cubicBezTo>
                  <a:cubicBezTo>
                    <a:pt x="85660" y="4761"/>
                    <a:pt x="98195" y="24250"/>
                    <a:pt x="93908" y="44004"/>
                  </a:cubicBezTo>
                  <a:lnTo>
                    <a:pt x="85717" y="81438"/>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0" name="Google Shape;520;p15"/>
            <p:cNvSpPr/>
            <p:nvPr/>
          </p:nvSpPr>
          <p:spPr>
            <a:xfrm>
              <a:off x="5871810" y="2843527"/>
              <a:ext cx="94981" cy="173301"/>
            </a:xfrm>
            <a:custGeom>
              <a:avLst/>
              <a:gdLst/>
              <a:ahLst/>
              <a:cxnLst/>
              <a:rect l="l" t="t" r="r" b="b"/>
              <a:pathLst>
                <a:path w="94981" h="173301" extrusionOk="0">
                  <a:moveTo>
                    <a:pt x="65315" y="76853"/>
                  </a:moveTo>
                  <a:lnTo>
                    <a:pt x="72173" y="45325"/>
                  </a:lnTo>
                  <a:cubicBezTo>
                    <a:pt x="73059" y="41163"/>
                    <a:pt x="72278" y="36819"/>
                    <a:pt x="69982" y="33228"/>
                  </a:cubicBezTo>
                  <a:cubicBezTo>
                    <a:pt x="67639" y="29695"/>
                    <a:pt x="64019"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96"/>
                  </a:lnTo>
                  <a:cubicBezTo>
                    <a:pt x="60343" y="125840"/>
                    <a:pt x="61314" y="134593"/>
                    <a:pt x="59410" y="142957"/>
                  </a:cubicBezTo>
                  <a:cubicBezTo>
                    <a:pt x="56638" y="156092"/>
                    <a:pt x="47322" y="166874"/>
                    <a:pt x="34740" y="171532"/>
                  </a:cubicBezTo>
                  <a:cubicBezTo>
                    <a:pt x="33320" y="172103"/>
                    <a:pt x="31854" y="172551"/>
                    <a:pt x="30358" y="172865"/>
                  </a:cubicBezTo>
                  <a:cubicBezTo>
                    <a:pt x="29730" y="172960"/>
                    <a:pt x="29082" y="172960"/>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521" name="Google Shape;521;p15"/>
          <p:cNvGrpSpPr/>
          <p:nvPr/>
        </p:nvGrpSpPr>
        <p:grpSpPr>
          <a:xfrm>
            <a:off x="3143116" y="2571280"/>
            <a:ext cx="684083" cy="723701"/>
            <a:chOff x="5609939" y="2914650"/>
            <a:chExt cx="973645" cy="1030033"/>
          </a:xfrm>
        </p:grpSpPr>
        <p:sp>
          <p:nvSpPr>
            <p:cNvPr id="522" name="Google Shape;522;p15"/>
            <p:cNvSpPr/>
            <p:nvPr/>
          </p:nvSpPr>
          <p:spPr>
            <a:xfrm rot="2487314">
              <a:off x="5912482" y="3535846"/>
              <a:ext cx="85975" cy="82068"/>
            </a:xfrm>
            <a:custGeom>
              <a:avLst/>
              <a:gdLst/>
              <a:ahLst/>
              <a:cxnLst/>
              <a:rect l="l" t="t" r="r" b="b"/>
              <a:pathLst>
                <a:path w="85915" h="82010" extrusionOk="0">
                  <a:moveTo>
                    <a:pt x="-470" y="-395"/>
                  </a:moveTo>
                  <a:lnTo>
                    <a:pt x="85446" y="-395"/>
                  </a:lnTo>
                  <a:lnTo>
                    <a:pt x="85446" y="81615"/>
                  </a:lnTo>
                  <a:lnTo>
                    <a:pt x="-470" y="8161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3" name="Google Shape;523;p15"/>
            <p:cNvSpPr/>
            <p:nvPr/>
          </p:nvSpPr>
          <p:spPr>
            <a:xfrm>
              <a:off x="5840444" y="2914650"/>
              <a:ext cx="743140" cy="743140"/>
            </a:xfrm>
            <a:custGeom>
              <a:avLst/>
              <a:gdLst/>
              <a:ahLst/>
              <a:cxnLst/>
              <a:rect l="l" t="t" r="r" b="b"/>
              <a:pathLst>
                <a:path w="743140" h="743140" extrusionOk="0">
                  <a:moveTo>
                    <a:pt x="743141" y="371570"/>
                  </a:moveTo>
                  <a:cubicBezTo>
                    <a:pt x="743141" y="576783"/>
                    <a:pt x="576783" y="743140"/>
                    <a:pt x="371570" y="743140"/>
                  </a:cubicBezTo>
                  <a:cubicBezTo>
                    <a:pt x="166358" y="743140"/>
                    <a:pt x="0" y="576783"/>
                    <a:pt x="0" y="371570"/>
                  </a:cubicBezTo>
                  <a:cubicBezTo>
                    <a:pt x="0" y="166358"/>
                    <a:pt x="166358" y="0"/>
                    <a:pt x="371570" y="0"/>
                  </a:cubicBezTo>
                  <a:cubicBezTo>
                    <a:pt x="576783" y="0"/>
                    <a:pt x="743141" y="166358"/>
                    <a:pt x="743141" y="371570"/>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4" name="Google Shape;524;p15"/>
            <p:cNvSpPr/>
            <p:nvPr/>
          </p:nvSpPr>
          <p:spPr>
            <a:xfrm>
              <a:off x="5893308" y="2967513"/>
              <a:ext cx="637413" cy="637413"/>
            </a:xfrm>
            <a:custGeom>
              <a:avLst/>
              <a:gdLst/>
              <a:ahLst/>
              <a:cxnLst/>
              <a:rect l="l" t="t" r="r" b="b"/>
              <a:pathLst>
                <a:path w="637413" h="637413" extrusionOk="0">
                  <a:moveTo>
                    <a:pt x="637413" y="318706"/>
                  </a:moveTo>
                  <a:cubicBezTo>
                    <a:pt x="637413" y="494723"/>
                    <a:pt x="494723" y="637413"/>
                    <a:pt x="318707" y="637413"/>
                  </a:cubicBezTo>
                  <a:cubicBezTo>
                    <a:pt x="142690" y="637413"/>
                    <a:pt x="0" y="494723"/>
                    <a:pt x="0" y="318707"/>
                  </a:cubicBezTo>
                  <a:cubicBezTo>
                    <a:pt x="0" y="142690"/>
                    <a:pt x="142690" y="0"/>
                    <a:pt x="318707" y="0"/>
                  </a:cubicBezTo>
                  <a:cubicBezTo>
                    <a:pt x="494723" y="0"/>
                    <a:pt x="637413" y="142690"/>
                    <a:pt x="637413" y="318706"/>
                  </a:cubicBezTo>
                  <a:close/>
                </a:path>
              </a:pathLst>
            </a:custGeom>
            <a:solidFill>
              <a:srgbClr val="6BCF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5" name="Google Shape;525;p15"/>
            <p:cNvSpPr/>
            <p:nvPr/>
          </p:nvSpPr>
          <p:spPr>
            <a:xfrm rot="-543719">
              <a:off x="6172659" y="3111950"/>
              <a:ext cx="291459" cy="328796"/>
            </a:xfrm>
            <a:custGeom>
              <a:avLst/>
              <a:gdLst/>
              <a:ahLst/>
              <a:cxnLst/>
              <a:rect l="l" t="t" r="r" b="b"/>
              <a:pathLst>
                <a:path w="291464" h="328802" extrusionOk="0">
                  <a:moveTo>
                    <a:pt x="290995" y="164007"/>
                  </a:moveTo>
                  <a:cubicBezTo>
                    <a:pt x="290995" y="254803"/>
                    <a:pt x="225749" y="328408"/>
                    <a:pt x="145263" y="328408"/>
                  </a:cubicBezTo>
                  <a:cubicBezTo>
                    <a:pt x="64777" y="328408"/>
                    <a:pt x="-469" y="254803"/>
                    <a:pt x="-469" y="164007"/>
                  </a:cubicBezTo>
                  <a:cubicBezTo>
                    <a:pt x="-469" y="73210"/>
                    <a:pt x="64777" y="-395"/>
                    <a:pt x="145263" y="-395"/>
                  </a:cubicBezTo>
                  <a:cubicBezTo>
                    <a:pt x="225749" y="-395"/>
                    <a:pt x="290995" y="73210"/>
                    <a:pt x="290995" y="164007"/>
                  </a:cubicBezTo>
                  <a:close/>
                </a:path>
              </a:pathLst>
            </a:custGeom>
            <a:solidFill>
              <a:srgbClr val="FFFFFF">
                <a:alpha val="4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6" name="Google Shape;526;p15"/>
            <p:cNvSpPr/>
            <p:nvPr/>
          </p:nvSpPr>
          <p:spPr>
            <a:xfrm>
              <a:off x="5893410" y="2967501"/>
              <a:ext cx="400518" cy="637493"/>
            </a:xfrm>
            <a:custGeom>
              <a:avLst/>
              <a:gdLst/>
              <a:ahLst/>
              <a:cxnLst/>
              <a:rect l="l" t="t" r="r" b="b"/>
              <a:pathLst>
                <a:path w="400518" h="637493" extrusionOk="0">
                  <a:moveTo>
                    <a:pt x="400049" y="626362"/>
                  </a:moveTo>
                  <a:cubicBezTo>
                    <a:pt x="229923" y="671501"/>
                    <a:pt x="55406" y="570174"/>
                    <a:pt x="10267" y="400048"/>
                  </a:cubicBezTo>
                  <a:cubicBezTo>
                    <a:pt x="-34872" y="229913"/>
                    <a:pt x="66455" y="55405"/>
                    <a:pt x="236581" y="10266"/>
                  </a:cubicBezTo>
                  <a:cubicBezTo>
                    <a:pt x="288025" y="-3383"/>
                    <a:pt x="342061" y="-3936"/>
                    <a:pt x="393763" y="8666"/>
                  </a:cubicBezTo>
                  <a:cubicBezTo>
                    <a:pt x="223636" y="54015"/>
                    <a:pt x="122481" y="228703"/>
                    <a:pt x="167839" y="398829"/>
                  </a:cubicBezTo>
                  <a:cubicBezTo>
                    <a:pt x="197843" y="511405"/>
                    <a:pt x="286883" y="598644"/>
                    <a:pt x="400049" y="626362"/>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7" name="Google Shape;527;p15"/>
            <p:cNvSpPr/>
            <p:nvPr/>
          </p:nvSpPr>
          <p:spPr>
            <a:xfrm>
              <a:off x="5717095" y="3622738"/>
              <a:ext cx="269366" cy="321945"/>
            </a:xfrm>
            <a:custGeom>
              <a:avLst/>
              <a:gdLst/>
              <a:ahLst/>
              <a:cxnLst/>
              <a:rect l="l" t="t" r="r" b="b"/>
              <a:pathLst>
                <a:path w="269366" h="321945" extrusionOk="0">
                  <a:moveTo>
                    <a:pt x="268897" y="36372"/>
                  </a:moveTo>
                  <a:lnTo>
                    <a:pt x="39631" y="321551"/>
                  </a:lnTo>
                  <a:cubicBezTo>
                    <a:pt x="26677" y="308692"/>
                    <a:pt x="13246" y="296119"/>
                    <a:pt x="-470" y="283451"/>
                  </a:cubicBezTo>
                  <a:lnTo>
                    <a:pt x="228130" y="-395"/>
                  </a:lnTo>
                  <a:lnTo>
                    <a:pt x="242704" y="12464"/>
                  </a:ln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8" name="Google Shape;528;p15"/>
            <p:cNvSpPr/>
            <p:nvPr/>
          </p:nvSpPr>
          <p:spPr>
            <a:xfrm>
              <a:off x="5609939" y="3556730"/>
              <a:ext cx="335470" cy="349948"/>
            </a:xfrm>
            <a:custGeom>
              <a:avLst/>
              <a:gdLst/>
              <a:ahLst/>
              <a:cxnLst/>
              <a:rect l="l" t="t" r="r" b="b"/>
              <a:pathLst>
                <a:path w="335470" h="349948" extrusionOk="0">
                  <a:moveTo>
                    <a:pt x="335001" y="65709"/>
                  </a:moveTo>
                  <a:lnTo>
                    <a:pt x="106401" y="349554"/>
                  </a:lnTo>
                  <a:cubicBezTo>
                    <a:pt x="97447" y="341553"/>
                    <a:pt x="88303" y="333743"/>
                    <a:pt x="78969" y="326027"/>
                  </a:cubicBezTo>
                  <a:cubicBezTo>
                    <a:pt x="64967" y="314406"/>
                    <a:pt x="50394" y="303072"/>
                    <a:pt x="35916" y="292213"/>
                  </a:cubicBezTo>
                  <a:cubicBezTo>
                    <a:pt x="24038" y="283326"/>
                    <a:pt x="11913" y="274687"/>
                    <a:pt x="-470" y="266305"/>
                  </a:cubicBezTo>
                  <a:lnTo>
                    <a:pt x="260230" y="-395"/>
                  </a:lnTo>
                  <a:lnTo>
                    <a:pt x="284900" y="21322"/>
                  </a:ln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29" name="Google Shape;529;p15"/>
            <p:cNvSpPr/>
            <p:nvPr/>
          </p:nvSpPr>
          <p:spPr>
            <a:xfrm>
              <a:off x="5646610" y="3618404"/>
              <a:ext cx="249176" cy="265128"/>
            </a:xfrm>
            <a:custGeom>
              <a:avLst/>
              <a:gdLst/>
              <a:ahLst/>
              <a:cxnLst/>
              <a:rect l="l" t="t" r="r" b="b"/>
              <a:pathLst>
                <a:path w="249176" h="265128" extrusionOk="0">
                  <a:moveTo>
                    <a:pt x="248704" y="28133"/>
                  </a:moveTo>
                  <a:cubicBezTo>
                    <a:pt x="248790" y="33191"/>
                    <a:pt x="246952" y="38096"/>
                    <a:pt x="243561" y="41849"/>
                  </a:cubicBezTo>
                  <a:lnTo>
                    <a:pt x="42583" y="264734"/>
                  </a:lnTo>
                  <a:cubicBezTo>
                    <a:pt x="28581" y="253113"/>
                    <a:pt x="14008" y="241778"/>
                    <a:pt x="-470" y="230920"/>
                  </a:cubicBezTo>
                  <a:lnTo>
                    <a:pt x="201651" y="6701"/>
                  </a:lnTo>
                  <a:cubicBezTo>
                    <a:pt x="211538" y="-2500"/>
                    <a:pt x="226759" y="-2785"/>
                    <a:pt x="236988" y="6035"/>
                  </a:cubicBezTo>
                  <a:cubicBezTo>
                    <a:pt x="244085" y="11207"/>
                    <a:pt x="248399" y="19360"/>
                    <a:pt x="248704" y="28133"/>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530" name="Google Shape;530;p15"/>
          <p:cNvGrpSpPr/>
          <p:nvPr/>
        </p:nvGrpSpPr>
        <p:grpSpPr>
          <a:xfrm>
            <a:off x="2764869" y="2056185"/>
            <a:ext cx="280752" cy="1031141"/>
            <a:chOff x="5900737" y="2691768"/>
            <a:chExt cx="399590" cy="1467608"/>
          </a:xfrm>
        </p:grpSpPr>
        <p:sp>
          <p:nvSpPr>
            <p:cNvPr id="531" name="Google Shape;531;p15"/>
            <p:cNvSpPr/>
            <p:nvPr/>
          </p:nvSpPr>
          <p:spPr>
            <a:xfrm rot="735886">
              <a:off x="6201518" y="2700805"/>
              <a:ext cx="92518" cy="69174"/>
            </a:xfrm>
            <a:custGeom>
              <a:avLst/>
              <a:gdLst/>
              <a:ahLst/>
              <a:cxnLst/>
              <a:rect l="l" t="t" r="r" b="b"/>
              <a:pathLst>
                <a:path w="92487" h="69151" extrusionOk="0">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2" name="Google Shape;532;p15"/>
            <p:cNvSpPr/>
            <p:nvPr/>
          </p:nvSpPr>
          <p:spPr>
            <a:xfrm>
              <a:off x="6255257" y="2701575"/>
              <a:ext cx="40663" cy="77628"/>
            </a:xfrm>
            <a:custGeom>
              <a:avLst/>
              <a:gdLst/>
              <a:ahLst/>
              <a:cxnLst/>
              <a:rect l="l" t="t" r="r" b="b"/>
              <a:pathLst>
                <a:path w="40663" h="77628" extrusionOk="0">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3" name="Google Shape;533;p15"/>
            <p:cNvSpPr/>
            <p:nvPr/>
          </p:nvSpPr>
          <p:spPr>
            <a:xfrm rot="735886">
              <a:off x="6209281" y="2707090"/>
              <a:ext cx="31061" cy="52891"/>
            </a:xfrm>
            <a:custGeom>
              <a:avLst/>
              <a:gdLst/>
              <a:ahLst/>
              <a:cxnLst/>
              <a:rect l="l" t="t" r="r" b="b"/>
              <a:pathLst>
                <a:path w="31051" h="52873" extrusionOk="0">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4" name="Google Shape;534;p15"/>
            <p:cNvSpPr/>
            <p:nvPr/>
          </p:nvSpPr>
          <p:spPr>
            <a:xfrm rot="735886">
              <a:off x="6186654" y="2763498"/>
              <a:ext cx="95472" cy="69841"/>
            </a:xfrm>
            <a:custGeom>
              <a:avLst/>
              <a:gdLst/>
              <a:ahLst/>
              <a:cxnLst/>
              <a:rect l="l" t="t" r="r" b="b"/>
              <a:pathLst>
                <a:path w="95440" h="69818" extrusionOk="0">
                  <a:moveTo>
                    <a:pt x="-409" y="-319"/>
                  </a:moveTo>
                  <a:lnTo>
                    <a:pt x="95032" y="-319"/>
                  </a:lnTo>
                  <a:lnTo>
                    <a:pt x="95032" y="69499"/>
                  </a:lnTo>
                  <a:lnTo>
                    <a:pt x="-409" y="69499"/>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5" name="Google Shape;535;p15"/>
            <p:cNvSpPr/>
            <p:nvPr/>
          </p:nvSpPr>
          <p:spPr>
            <a:xfrm rot="735886">
              <a:off x="6187492" y="2756688"/>
              <a:ext cx="31061" cy="69841"/>
            </a:xfrm>
            <a:custGeom>
              <a:avLst/>
              <a:gdLst/>
              <a:ahLst/>
              <a:cxnLst/>
              <a:rect l="l" t="t" r="r" b="b"/>
              <a:pathLst>
                <a:path w="31051" h="69818" extrusionOk="0">
                  <a:moveTo>
                    <a:pt x="-409" y="-319"/>
                  </a:moveTo>
                  <a:lnTo>
                    <a:pt x="30643" y="-319"/>
                  </a:lnTo>
                  <a:lnTo>
                    <a:pt x="30643" y="69499"/>
                  </a:lnTo>
                  <a:lnTo>
                    <a:pt x="-409" y="69499"/>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6" name="Google Shape;536;p15"/>
            <p:cNvSpPr/>
            <p:nvPr/>
          </p:nvSpPr>
          <p:spPr>
            <a:xfrm rot="735886">
              <a:off x="6250492" y="2770411"/>
              <a:ext cx="31061" cy="69841"/>
            </a:xfrm>
            <a:custGeom>
              <a:avLst/>
              <a:gdLst/>
              <a:ahLst/>
              <a:cxnLst/>
              <a:rect l="l" t="t" r="r" b="b"/>
              <a:pathLst>
                <a:path w="31051" h="69818" extrusionOk="0">
                  <a:moveTo>
                    <a:pt x="-409" y="-319"/>
                  </a:moveTo>
                  <a:lnTo>
                    <a:pt x="30643" y="-319"/>
                  </a:lnTo>
                  <a:lnTo>
                    <a:pt x="30643" y="69499"/>
                  </a:lnTo>
                  <a:lnTo>
                    <a:pt x="-409" y="69499"/>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7" name="Google Shape;537;p15"/>
            <p:cNvSpPr/>
            <p:nvPr/>
          </p:nvSpPr>
          <p:spPr>
            <a:xfrm>
              <a:off x="6189820" y="2779394"/>
              <a:ext cx="74294" cy="16097"/>
            </a:xfrm>
            <a:custGeom>
              <a:avLst/>
              <a:gdLst/>
              <a:ahLst/>
              <a:cxnLst/>
              <a:rect l="l" t="t" r="r" b="b"/>
              <a:pathLst>
                <a:path w="74294" h="16097" extrusionOk="0">
                  <a:moveTo>
                    <a:pt x="0" y="0"/>
                  </a:moveTo>
                  <a:lnTo>
                    <a:pt x="74295" y="16097"/>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8" name="Google Shape;538;p15"/>
            <p:cNvSpPr/>
            <p:nvPr/>
          </p:nvSpPr>
          <p:spPr>
            <a:xfrm>
              <a:off x="6184486" y="2804064"/>
              <a:ext cx="74295" cy="16097"/>
            </a:xfrm>
            <a:custGeom>
              <a:avLst/>
              <a:gdLst/>
              <a:ahLst/>
              <a:cxnLst/>
              <a:rect l="l" t="t" r="r" b="b"/>
              <a:pathLst>
                <a:path w="74295" h="16097" extrusionOk="0">
                  <a:moveTo>
                    <a:pt x="0" y="0"/>
                  </a:moveTo>
                  <a:lnTo>
                    <a:pt x="74295" y="16097"/>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39" name="Google Shape;539;p15"/>
            <p:cNvSpPr/>
            <p:nvPr/>
          </p:nvSpPr>
          <p:spPr>
            <a:xfrm>
              <a:off x="5900737" y="2818637"/>
              <a:ext cx="374141" cy="1340739"/>
            </a:xfrm>
            <a:custGeom>
              <a:avLst/>
              <a:gdLst/>
              <a:ahLst/>
              <a:cxnLst/>
              <a:rect l="l" t="t" r="r" b="b"/>
              <a:pathLst>
                <a:path w="374141" h="1340739" extrusionOk="0">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40" name="Google Shape;540;p15"/>
            <p:cNvSpPr/>
            <p:nvPr/>
          </p:nvSpPr>
          <p:spPr>
            <a:xfrm>
              <a:off x="5965792" y="2832353"/>
              <a:ext cx="308324" cy="1327023"/>
            </a:xfrm>
            <a:custGeom>
              <a:avLst/>
              <a:gdLst/>
              <a:ahLst/>
              <a:cxnLst/>
              <a:rect l="l" t="t" r="r" b="b"/>
              <a:pathLst>
                <a:path w="308324" h="1327023" extrusionOk="0">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41" name="Google Shape;541;p15"/>
            <p:cNvSpPr/>
            <p:nvPr/>
          </p:nvSpPr>
          <p:spPr>
            <a:xfrm>
              <a:off x="5900737" y="2818637"/>
              <a:ext cx="312229" cy="1335119"/>
            </a:xfrm>
            <a:custGeom>
              <a:avLst/>
              <a:gdLst/>
              <a:ahLst/>
              <a:cxnLst/>
              <a:rect l="l" t="t" r="r" b="b"/>
              <a:pathLst>
                <a:path w="312229" h="1335119" extrusionOk="0">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542" name="Google Shape;542;p15"/>
          <p:cNvGrpSpPr/>
          <p:nvPr/>
        </p:nvGrpSpPr>
        <p:grpSpPr>
          <a:xfrm rot="-466674">
            <a:off x="2445461" y="1732853"/>
            <a:ext cx="243000" cy="1353849"/>
            <a:chOff x="1159675" y="1837925"/>
            <a:chExt cx="324000" cy="1805100"/>
          </a:xfrm>
        </p:grpSpPr>
        <p:grpSp>
          <p:nvGrpSpPr>
            <p:cNvPr id="543" name="Google Shape;543;p15"/>
            <p:cNvGrpSpPr/>
            <p:nvPr/>
          </p:nvGrpSpPr>
          <p:grpSpPr>
            <a:xfrm>
              <a:off x="1159675" y="1837925"/>
              <a:ext cx="324000" cy="1805100"/>
              <a:chOff x="2605100" y="1971675"/>
              <a:chExt cx="324000" cy="1805100"/>
            </a:xfrm>
          </p:grpSpPr>
          <p:sp>
            <p:nvSpPr>
              <p:cNvPr id="544" name="Google Shape;544;p15"/>
              <p:cNvSpPr/>
              <p:nvPr/>
            </p:nvSpPr>
            <p:spPr>
              <a:xfrm>
                <a:off x="2605100" y="1971675"/>
                <a:ext cx="324000" cy="18051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45" name="Google Shape;545;p15"/>
              <p:cNvSpPr/>
              <p:nvPr/>
            </p:nvSpPr>
            <p:spPr>
              <a:xfrm>
                <a:off x="2857400" y="1971675"/>
                <a:ext cx="71700" cy="1805100"/>
              </a:xfrm>
              <a:prstGeom prst="rect">
                <a:avLst/>
              </a:prstGeom>
              <a:solidFill>
                <a:srgbClr val="000000">
                  <a:alpha val="98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sp>
          <p:nvSpPr>
            <p:cNvPr id="546" name="Google Shape;546;p15"/>
            <p:cNvSpPr/>
            <p:nvPr/>
          </p:nvSpPr>
          <p:spPr>
            <a:xfrm rot="-28588" flipH="1">
              <a:off x="1171132" y="329168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47" name="Google Shape;547;p15"/>
            <p:cNvSpPr/>
            <p:nvPr/>
          </p:nvSpPr>
          <p:spPr>
            <a:xfrm rot="-28588" flipH="1">
              <a:off x="1170331" y="321546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48" name="Google Shape;548;p15"/>
            <p:cNvSpPr/>
            <p:nvPr/>
          </p:nvSpPr>
          <p:spPr>
            <a:xfrm rot="-28588" flipH="1">
              <a:off x="1170821" y="327733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49" name="Google Shape;549;p15"/>
            <p:cNvSpPr/>
            <p:nvPr/>
          </p:nvSpPr>
          <p:spPr>
            <a:xfrm rot="-28588" flipH="1">
              <a:off x="1170791" y="3262848"/>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0" name="Google Shape;550;p15"/>
            <p:cNvSpPr/>
            <p:nvPr/>
          </p:nvSpPr>
          <p:spPr>
            <a:xfrm rot="-28588" flipH="1">
              <a:off x="1170588" y="32482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1" name="Google Shape;551;p15"/>
            <p:cNvSpPr/>
            <p:nvPr/>
          </p:nvSpPr>
          <p:spPr>
            <a:xfrm rot="-28588" flipH="1">
              <a:off x="1170486" y="32300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2" name="Google Shape;552;p15"/>
            <p:cNvSpPr/>
            <p:nvPr/>
          </p:nvSpPr>
          <p:spPr>
            <a:xfrm rot="-28588" flipH="1">
              <a:off x="1169775" y="31535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3" name="Google Shape;553;p15"/>
            <p:cNvSpPr/>
            <p:nvPr/>
          </p:nvSpPr>
          <p:spPr>
            <a:xfrm rot="-28588" flipH="1">
              <a:off x="1169964" y="316822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4" name="Google Shape;554;p15"/>
            <p:cNvSpPr/>
            <p:nvPr/>
          </p:nvSpPr>
          <p:spPr>
            <a:xfrm rot="-28588" flipH="1">
              <a:off x="1170180" y="318632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5" name="Google Shape;555;p15"/>
            <p:cNvSpPr/>
            <p:nvPr/>
          </p:nvSpPr>
          <p:spPr>
            <a:xfrm rot="-28588" flipH="1">
              <a:off x="1170269" y="3201029"/>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6" name="Google Shape;556;p15"/>
            <p:cNvSpPr/>
            <p:nvPr/>
          </p:nvSpPr>
          <p:spPr>
            <a:xfrm rot="-28588" flipH="1">
              <a:off x="1169882" y="3131619"/>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7" name="Google Shape;557;p15"/>
            <p:cNvSpPr/>
            <p:nvPr/>
          </p:nvSpPr>
          <p:spPr>
            <a:xfrm rot="-28588" flipH="1">
              <a:off x="1169081" y="3055290"/>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8" name="Google Shape;558;p15"/>
            <p:cNvSpPr/>
            <p:nvPr/>
          </p:nvSpPr>
          <p:spPr>
            <a:xfrm rot="-28588" flipH="1">
              <a:off x="1169458" y="31172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59" name="Google Shape;559;p15"/>
            <p:cNvSpPr/>
            <p:nvPr/>
          </p:nvSpPr>
          <p:spPr>
            <a:xfrm rot="-28588" flipH="1">
              <a:off x="1169427" y="31027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0" name="Google Shape;560;p15"/>
            <p:cNvSpPr/>
            <p:nvPr/>
          </p:nvSpPr>
          <p:spPr>
            <a:xfrm rot="-28588" flipH="1">
              <a:off x="1169338" y="308808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1" name="Google Shape;561;p15"/>
            <p:cNvSpPr/>
            <p:nvPr/>
          </p:nvSpPr>
          <p:spPr>
            <a:xfrm rot="-28588" flipH="1">
              <a:off x="1169151" y="307355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2" name="Google Shape;562;p15"/>
            <p:cNvSpPr/>
            <p:nvPr/>
          </p:nvSpPr>
          <p:spPr>
            <a:xfrm rot="-28588" flipH="1">
              <a:off x="1168526" y="2993521"/>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3" name="Google Shape;563;p15"/>
            <p:cNvSpPr/>
            <p:nvPr/>
          </p:nvSpPr>
          <p:spPr>
            <a:xfrm rot="-28588" flipH="1">
              <a:off x="1168713" y="30080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4" name="Google Shape;564;p15"/>
            <p:cNvSpPr/>
            <p:nvPr/>
          </p:nvSpPr>
          <p:spPr>
            <a:xfrm rot="-28588" flipH="1">
              <a:off x="1168817" y="302626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5" name="Google Shape;565;p15"/>
            <p:cNvSpPr/>
            <p:nvPr/>
          </p:nvSpPr>
          <p:spPr>
            <a:xfrm rot="-28588" flipH="1">
              <a:off x="1169019" y="304085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6" name="Google Shape;566;p15"/>
            <p:cNvSpPr/>
            <p:nvPr/>
          </p:nvSpPr>
          <p:spPr>
            <a:xfrm rot="-28588" flipH="1">
              <a:off x="1168632" y="2971439"/>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7" name="Google Shape;567;p15"/>
            <p:cNvSpPr/>
            <p:nvPr/>
          </p:nvSpPr>
          <p:spPr>
            <a:xfrm rot="-28588" flipH="1">
              <a:off x="1167845" y="2898738"/>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8" name="Google Shape;568;p15"/>
            <p:cNvSpPr/>
            <p:nvPr/>
          </p:nvSpPr>
          <p:spPr>
            <a:xfrm rot="-28588" flipH="1">
              <a:off x="1168280" y="296082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69" name="Google Shape;569;p15"/>
            <p:cNvSpPr/>
            <p:nvPr/>
          </p:nvSpPr>
          <p:spPr>
            <a:xfrm rot="-28588" flipH="1">
              <a:off x="1168177" y="29426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0" name="Google Shape;570;p15"/>
            <p:cNvSpPr/>
            <p:nvPr/>
          </p:nvSpPr>
          <p:spPr>
            <a:xfrm rot="-28588" flipH="1">
              <a:off x="1168089" y="292801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1" name="Google Shape;571;p15"/>
            <p:cNvSpPr/>
            <p:nvPr/>
          </p:nvSpPr>
          <p:spPr>
            <a:xfrm rot="-28588" flipH="1">
              <a:off x="1167902" y="2913375"/>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2" name="Google Shape;572;p15"/>
            <p:cNvSpPr/>
            <p:nvPr/>
          </p:nvSpPr>
          <p:spPr>
            <a:xfrm rot="-28588" flipH="1">
              <a:off x="1167277" y="28333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3" name="Google Shape;573;p15"/>
            <p:cNvSpPr/>
            <p:nvPr/>
          </p:nvSpPr>
          <p:spPr>
            <a:xfrm rot="-28588" flipH="1">
              <a:off x="1167379" y="285155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4" name="Google Shape;574;p15"/>
            <p:cNvSpPr/>
            <p:nvPr/>
          </p:nvSpPr>
          <p:spPr>
            <a:xfrm rot="-28588" flipH="1">
              <a:off x="1167566" y="28660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5" name="Google Shape;575;p15"/>
            <p:cNvSpPr/>
            <p:nvPr/>
          </p:nvSpPr>
          <p:spPr>
            <a:xfrm rot="-28588" flipH="1">
              <a:off x="1167654" y="28806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6" name="Google Shape;576;p15"/>
            <p:cNvSpPr/>
            <p:nvPr/>
          </p:nvSpPr>
          <p:spPr>
            <a:xfrm rot="-28588" flipH="1">
              <a:off x="1167397" y="281488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7" name="Google Shape;577;p15"/>
            <p:cNvSpPr/>
            <p:nvPr/>
          </p:nvSpPr>
          <p:spPr>
            <a:xfrm rot="-28588" flipH="1">
              <a:off x="1166596" y="273867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8" name="Google Shape;578;p15"/>
            <p:cNvSpPr/>
            <p:nvPr/>
          </p:nvSpPr>
          <p:spPr>
            <a:xfrm rot="-28588" flipH="1">
              <a:off x="1167030" y="28006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79" name="Google Shape;579;p15"/>
            <p:cNvSpPr/>
            <p:nvPr/>
          </p:nvSpPr>
          <p:spPr>
            <a:xfrm rot="-28588" flipH="1">
              <a:off x="1166941" y="27860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0" name="Google Shape;580;p15"/>
            <p:cNvSpPr/>
            <p:nvPr/>
          </p:nvSpPr>
          <p:spPr>
            <a:xfrm rot="-28588" flipH="1">
              <a:off x="1166839" y="276784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1" name="Google Shape;581;p15"/>
            <p:cNvSpPr/>
            <p:nvPr/>
          </p:nvSpPr>
          <p:spPr>
            <a:xfrm rot="-28588" flipH="1">
              <a:off x="1166538" y="275331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2" name="Google Shape;582;p15"/>
            <p:cNvSpPr/>
            <p:nvPr/>
          </p:nvSpPr>
          <p:spPr>
            <a:xfrm rot="-28588" flipH="1">
              <a:off x="1166099" y="26768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3" name="Google Shape;583;p15"/>
            <p:cNvSpPr/>
            <p:nvPr/>
          </p:nvSpPr>
          <p:spPr>
            <a:xfrm rot="-28588" flipH="1">
              <a:off x="1166129" y="26913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4" name="Google Shape;584;p15"/>
            <p:cNvSpPr/>
            <p:nvPr/>
          </p:nvSpPr>
          <p:spPr>
            <a:xfrm rot="-28588" flipH="1">
              <a:off x="1166317" y="270602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5" name="Google Shape;585;p15"/>
            <p:cNvSpPr/>
            <p:nvPr/>
          </p:nvSpPr>
          <p:spPr>
            <a:xfrm rot="-28588" flipH="1">
              <a:off x="1166405" y="2720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6" name="Google Shape;586;p15"/>
            <p:cNvSpPr/>
            <p:nvPr/>
          </p:nvSpPr>
          <p:spPr>
            <a:xfrm rot="-28588" flipH="1">
              <a:off x="1166120" y="265849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7" name="Google Shape;587;p15"/>
            <p:cNvSpPr/>
            <p:nvPr/>
          </p:nvSpPr>
          <p:spPr>
            <a:xfrm rot="-28588" flipH="1">
              <a:off x="1165359" y="258200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8" name="Google Shape;588;p15"/>
            <p:cNvSpPr/>
            <p:nvPr/>
          </p:nvSpPr>
          <p:spPr>
            <a:xfrm rot="-28588" flipH="1">
              <a:off x="1165794" y="264408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89" name="Google Shape;589;p15"/>
            <p:cNvSpPr/>
            <p:nvPr/>
          </p:nvSpPr>
          <p:spPr>
            <a:xfrm rot="-28588" flipH="1">
              <a:off x="1165607" y="26295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0" name="Google Shape;590;p15"/>
            <p:cNvSpPr/>
            <p:nvPr/>
          </p:nvSpPr>
          <p:spPr>
            <a:xfrm rot="-28588" flipH="1">
              <a:off x="1165389" y="26113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1" name="Google Shape;591;p15"/>
            <p:cNvSpPr/>
            <p:nvPr/>
          </p:nvSpPr>
          <p:spPr>
            <a:xfrm rot="-28588" flipH="1">
              <a:off x="1165360" y="2596860"/>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2" name="Google Shape;592;p15"/>
            <p:cNvSpPr/>
            <p:nvPr/>
          </p:nvSpPr>
          <p:spPr>
            <a:xfrm rot="-28588" flipH="1">
              <a:off x="1164748" y="252033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3" name="Google Shape;593;p15"/>
            <p:cNvSpPr/>
            <p:nvPr/>
          </p:nvSpPr>
          <p:spPr>
            <a:xfrm rot="-28588" flipH="1">
              <a:off x="1164951" y="253492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4" name="Google Shape;594;p15"/>
            <p:cNvSpPr/>
            <p:nvPr/>
          </p:nvSpPr>
          <p:spPr>
            <a:xfrm rot="-28588" flipH="1">
              <a:off x="1164981" y="25494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5" name="Google Shape;595;p15"/>
            <p:cNvSpPr/>
            <p:nvPr/>
          </p:nvSpPr>
          <p:spPr>
            <a:xfrm rot="-28588" flipH="1">
              <a:off x="1165084" y="256762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6" name="Google Shape;596;p15"/>
            <p:cNvSpPr/>
            <p:nvPr/>
          </p:nvSpPr>
          <p:spPr>
            <a:xfrm rot="-28588" flipH="1">
              <a:off x="1164755" y="2498314"/>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7" name="Google Shape;597;p15"/>
            <p:cNvSpPr/>
            <p:nvPr/>
          </p:nvSpPr>
          <p:spPr>
            <a:xfrm rot="-28588" flipH="1">
              <a:off x="1163997" y="242194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8" name="Google Shape;598;p15"/>
            <p:cNvSpPr/>
            <p:nvPr/>
          </p:nvSpPr>
          <p:spPr>
            <a:xfrm rot="-28588" flipH="1">
              <a:off x="1164460" y="24875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599" name="Google Shape;599;p15"/>
            <p:cNvSpPr/>
            <p:nvPr/>
          </p:nvSpPr>
          <p:spPr>
            <a:xfrm rot="-28588" flipH="1">
              <a:off x="1164357" y="246938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0" name="Google Shape;600;p15"/>
            <p:cNvSpPr/>
            <p:nvPr/>
          </p:nvSpPr>
          <p:spPr>
            <a:xfrm rot="-28588" flipH="1">
              <a:off x="1164212" y="24548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1" name="Google Shape;601;p15"/>
            <p:cNvSpPr/>
            <p:nvPr/>
          </p:nvSpPr>
          <p:spPr>
            <a:xfrm rot="-28588" flipH="1">
              <a:off x="1164123" y="24403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2" name="Google Shape;602;p15"/>
            <p:cNvSpPr/>
            <p:nvPr/>
          </p:nvSpPr>
          <p:spPr>
            <a:xfrm rot="-28588" flipH="1">
              <a:off x="1163499" y="23601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3" name="Google Shape;603;p15"/>
            <p:cNvSpPr/>
            <p:nvPr/>
          </p:nvSpPr>
          <p:spPr>
            <a:xfrm rot="-28588" flipH="1">
              <a:off x="1163716" y="23783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4" name="Google Shape;604;p15"/>
            <p:cNvSpPr/>
            <p:nvPr/>
          </p:nvSpPr>
          <p:spPr>
            <a:xfrm rot="-28588" flipH="1">
              <a:off x="1163804" y="23929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5" name="Google Shape;605;p15"/>
            <p:cNvSpPr/>
            <p:nvPr/>
          </p:nvSpPr>
          <p:spPr>
            <a:xfrm rot="-28588" flipH="1">
              <a:off x="1163835" y="24075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6" name="Google Shape;606;p15"/>
            <p:cNvSpPr/>
            <p:nvPr/>
          </p:nvSpPr>
          <p:spPr>
            <a:xfrm rot="-28588" flipH="1">
              <a:off x="1163520" y="234176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7" name="Google Shape;607;p15"/>
            <p:cNvSpPr/>
            <p:nvPr/>
          </p:nvSpPr>
          <p:spPr>
            <a:xfrm rot="-28588" flipH="1">
              <a:off x="1162718" y="226554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8" name="Google Shape;608;p15"/>
            <p:cNvSpPr/>
            <p:nvPr/>
          </p:nvSpPr>
          <p:spPr>
            <a:xfrm rot="-28588" flipH="1">
              <a:off x="1163210" y="232741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09" name="Google Shape;609;p15"/>
            <p:cNvSpPr/>
            <p:nvPr/>
          </p:nvSpPr>
          <p:spPr>
            <a:xfrm rot="-28588" flipH="1">
              <a:off x="1163179" y="23129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0" name="Google Shape;610;p15"/>
            <p:cNvSpPr/>
            <p:nvPr/>
          </p:nvSpPr>
          <p:spPr>
            <a:xfrm rot="-28588" flipH="1">
              <a:off x="1162977" y="22983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1" name="Google Shape;611;p15"/>
            <p:cNvSpPr/>
            <p:nvPr/>
          </p:nvSpPr>
          <p:spPr>
            <a:xfrm rot="-28588" flipH="1">
              <a:off x="1162875" y="22801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2" name="Google Shape;612;p15"/>
            <p:cNvSpPr/>
            <p:nvPr/>
          </p:nvSpPr>
          <p:spPr>
            <a:xfrm rot="-28588" flipH="1">
              <a:off x="1162164" y="220366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3" name="Google Shape;613;p15"/>
            <p:cNvSpPr/>
            <p:nvPr/>
          </p:nvSpPr>
          <p:spPr>
            <a:xfrm rot="-28588" flipH="1">
              <a:off x="1162351" y="22181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4" name="Google Shape;614;p15"/>
            <p:cNvSpPr/>
            <p:nvPr/>
          </p:nvSpPr>
          <p:spPr>
            <a:xfrm rot="-28588" flipH="1">
              <a:off x="1162440" y="22328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5" name="Google Shape;615;p15"/>
            <p:cNvSpPr/>
            <p:nvPr/>
          </p:nvSpPr>
          <p:spPr>
            <a:xfrm rot="-28588" flipH="1">
              <a:off x="1162656" y="2251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6" name="Google Shape;616;p15"/>
            <p:cNvSpPr/>
            <p:nvPr/>
          </p:nvSpPr>
          <p:spPr>
            <a:xfrm rot="-28588" flipH="1">
              <a:off x="1162284" y="2185210"/>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7" name="Google Shape;617;p15"/>
            <p:cNvSpPr/>
            <p:nvPr/>
          </p:nvSpPr>
          <p:spPr>
            <a:xfrm rot="-28588" flipH="1">
              <a:off x="1161483" y="210899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8" name="Google Shape;618;p15"/>
            <p:cNvSpPr/>
            <p:nvPr/>
          </p:nvSpPr>
          <p:spPr>
            <a:xfrm rot="-28588" flipH="1">
              <a:off x="1162032" y="217096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19" name="Google Shape;619;p15"/>
            <p:cNvSpPr/>
            <p:nvPr/>
          </p:nvSpPr>
          <p:spPr>
            <a:xfrm rot="-28588" flipH="1">
              <a:off x="1161829" y="215637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0" name="Google Shape;620;p15"/>
            <p:cNvSpPr/>
            <p:nvPr/>
          </p:nvSpPr>
          <p:spPr>
            <a:xfrm rot="-28588" flipH="1">
              <a:off x="1161700" y="214194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1" name="Google Shape;621;p15"/>
            <p:cNvSpPr/>
            <p:nvPr/>
          </p:nvSpPr>
          <p:spPr>
            <a:xfrm rot="-28588" flipH="1">
              <a:off x="1161539" y="212363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2" name="Google Shape;622;p15"/>
            <p:cNvSpPr/>
            <p:nvPr/>
          </p:nvSpPr>
          <p:spPr>
            <a:xfrm rot="-28588" flipH="1">
              <a:off x="1160986" y="20472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3" name="Google Shape;623;p15"/>
            <p:cNvSpPr/>
            <p:nvPr/>
          </p:nvSpPr>
          <p:spPr>
            <a:xfrm rot="-28588" flipH="1">
              <a:off x="1161074" y="206180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4" name="Google Shape;624;p15"/>
            <p:cNvSpPr/>
            <p:nvPr/>
          </p:nvSpPr>
          <p:spPr>
            <a:xfrm rot="-28588" flipH="1">
              <a:off x="1161291" y="20800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5" name="Google Shape;625;p15"/>
            <p:cNvSpPr/>
            <p:nvPr/>
          </p:nvSpPr>
          <p:spPr>
            <a:xfrm rot="-28588" flipH="1">
              <a:off x="1161421" y="20944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6" name="Google Shape;626;p15"/>
            <p:cNvSpPr/>
            <p:nvPr/>
          </p:nvSpPr>
          <p:spPr>
            <a:xfrm rot="-28588" flipH="1">
              <a:off x="1164732" y="202874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7" name="Google Shape;627;p15"/>
            <p:cNvSpPr/>
            <p:nvPr/>
          </p:nvSpPr>
          <p:spPr>
            <a:xfrm rot="-28588" flipH="1">
              <a:off x="1159757" y="1868636"/>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8" name="Google Shape;628;p15"/>
            <p:cNvSpPr/>
            <p:nvPr/>
          </p:nvSpPr>
          <p:spPr>
            <a:xfrm rot="-28588" flipH="1">
              <a:off x="1163932" y="19524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29" name="Google Shape;629;p15"/>
            <p:cNvSpPr/>
            <p:nvPr/>
          </p:nvSpPr>
          <p:spPr>
            <a:xfrm rot="-28588" flipH="1">
              <a:off x="1164365" y="20144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0" name="Google Shape;630;p15"/>
            <p:cNvSpPr/>
            <p:nvPr/>
          </p:nvSpPr>
          <p:spPr>
            <a:xfrm rot="-28588" flipH="1">
              <a:off x="1164277" y="19999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1" name="Google Shape;631;p15"/>
            <p:cNvSpPr/>
            <p:nvPr/>
          </p:nvSpPr>
          <p:spPr>
            <a:xfrm rot="-28588" flipH="1">
              <a:off x="1164175" y="19816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2" name="Google Shape;632;p15"/>
            <p:cNvSpPr/>
            <p:nvPr/>
          </p:nvSpPr>
          <p:spPr>
            <a:xfrm rot="-28588" flipH="1">
              <a:off x="1163972" y="1967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3" name="Google Shape;633;p15"/>
            <p:cNvSpPr/>
            <p:nvPr/>
          </p:nvSpPr>
          <p:spPr>
            <a:xfrm rot="-28588" flipH="1">
              <a:off x="1163434" y="189074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4" name="Google Shape;634;p15"/>
            <p:cNvSpPr/>
            <p:nvPr/>
          </p:nvSpPr>
          <p:spPr>
            <a:xfrm rot="-28588" flipH="1">
              <a:off x="1163464" y="190523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5" name="Google Shape;635;p15"/>
            <p:cNvSpPr/>
            <p:nvPr/>
          </p:nvSpPr>
          <p:spPr>
            <a:xfrm rot="-28588" flipH="1">
              <a:off x="1163652" y="19197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6" name="Google Shape;636;p15"/>
            <p:cNvSpPr/>
            <p:nvPr/>
          </p:nvSpPr>
          <p:spPr>
            <a:xfrm rot="-28588" flipH="1">
              <a:off x="1163739" y="19343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7" name="Google Shape;637;p15"/>
            <p:cNvSpPr/>
            <p:nvPr/>
          </p:nvSpPr>
          <p:spPr>
            <a:xfrm rot="-28588" flipH="1">
              <a:off x="1171157" y="360770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8" name="Google Shape;638;p15"/>
            <p:cNvSpPr/>
            <p:nvPr/>
          </p:nvSpPr>
          <p:spPr>
            <a:xfrm rot="-28588" flipH="1">
              <a:off x="1170356" y="353149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39" name="Google Shape;639;p15"/>
            <p:cNvSpPr/>
            <p:nvPr/>
          </p:nvSpPr>
          <p:spPr>
            <a:xfrm rot="-28588" flipH="1">
              <a:off x="1170846" y="35933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5"/>
            <p:cNvSpPr/>
            <p:nvPr/>
          </p:nvSpPr>
          <p:spPr>
            <a:xfrm rot="-28588" flipH="1">
              <a:off x="1170816" y="3578873"/>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5"/>
            <p:cNvSpPr/>
            <p:nvPr/>
          </p:nvSpPr>
          <p:spPr>
            <a:xfrm rot="-28588" flipH="1">
              <a:off x="1170613" y="35642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5"/>
            <p:cNvSpPr/>
            <p:nvPr/>
          </p:nvSpPr>
          <p:spPr>
            <a:xfrm rot="-28588" flipH="1">
              <a:off x="1170511" y="354607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5"/>
            <p:cNvSpPr/>
            <p:nvPr/>
          </p:nvSpPr>
          <p:spPr>
            <a:xfrm rot="-28588" flipH="1">
              <a:off x="1169800" y="3469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4" name="Google Shape;644;p15"/>
            <p:cNvSpPr/>
            <p:nvPr/>
          </p:nvSpPr>
          <p:spPr>
            <a:xfrm rot="-28588" flipH="1">
              <a:off x="1169989" y="34842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5" name="Google Shape;645;p15"/>
            <p:cNvSpPr/>
            <p:nvPr/>
          </p:nvSpPr>
          <p:spPr>
            <a:xfrm rot="-28588" flipH="1">
              <a:off x="1170205" y="350235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6" name="Google Shape;646;p15"/>
            <p:cNvSpPr/>
            <p:nvPr/>
          </p:nvSpPr>
          <p:spPr>
            <a:xfrm rot="-28588" flipH="1">
              <a:off x="1170294" y="3517054"/>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7" name="Google Shape;647;p15"/>
            <p:cNvSpPr/>
            <p:nvPr/>
          </p:nvSpPr>
          <p:spPr>
            <a:xfrm rot="-28588" flipH="1">
              <a:off x="1169907" y="3447644"/>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8" name="Google Shape;648;p15"/>
            <p:cNvSpPr/>
            <p:nvPr/>
          </p:nvSpPr>
          <p:spPr>
            <a:xfrm rot="-28588" flipH="1">
              <a:off x="1169106" y="33713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9" name="Google Shape;649;p15"/>
            <p:cNvSpPr/>
            <p:nvPr/>
          </p:nvSpPr>
          <p:spPr>
            <a:xfrm rot="-28588" flipH="1">
              <a:off x="1169483" y="343329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0" name="Google Shape;650;p15"/>
            <p:cNvSpPr/>
            <p:nvPr/>
          </p:nvSpPr>
          <p:spPr>
            <a:xfrm rot="-28588" flipH="1">
              <a:off x="1169452" y="34188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1" name="Google Shape;651;p15"/>
            <p:cNvSpPr/>
            <p:nvPr/>
          </p:nvSpPr>
          <p:spPr>
            <a:xfrm rot="-28588" flipH="1">
              <a:off x="1169363" y="34041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2" name="Google Shape;652;p15"/>
            <p:cNvSpPr/>
            <p:nvPr/>
          </p:nvSpPr>
          <p:spPr>
            <a:xfrm rot="-28588" flipH="1">
              <a:off x="1169176" y="33895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3" name="Google Shape;653;p15"/>
            <p:cNvSpPr/>
            <p:nvPr/>
          </p:nvSpPr>
          <p:spPr>
            <a:xfrm rot="-28588" flipH="1">
              <a:off x="1168551" y="330954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4" name="Google Shape;654;p15"/>
            <p:cNvSpPr/>
            <p:nvPr/>
          </p:nvSpPr>
          <p:spPr>
            <a:xfrm rot="-28588" flipH="1">
              <a:off x="1168738" y="332407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5" name="Google Shape;655;p15"/>
            <p:cNvSpPr/>
            <p:nvPr/>
          </p:nvSpPr>
          <p:spPr>
            <a:xfrm rot="-28588" flipH="1">
              <a:off x="1168842" y="33422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6" name="Google Shape;656;p15"/>
            <p:cNvSpPr/>
            <p:nvPr/>
          </p:nvSpPr>
          <p:spPr>
            <a:xfrm rot="-28588" flipH="1">
              <a:off x="1169044" y="335687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657" name="Google Shape;657;p15"/>
          <p:cNvGrpSpPr/>
          <p:nvPr/>
        </p:nvGrpSpPr>
        <p:grpSpPr>
          <a:xfrm>
            <a:off x="2024584" y="2533438"/>
            <a:ext cx="757705" cy="756107"/>
            <a:chOff x="5558303" y="2891005"/>
            <a:chExt cx="1078430" cy="1076156"/>
          </a:xfrm>
        </p:grpSpPr>
        <p:sp>
          <p:nvSpPr>
            <p:cNvPr id="658" name="Google Shape;658;p15"/>
            <p:cNvSpPr/>
            <p:nvPr/>
          </p:nvSpPr>
          <p:spPr>
            <a:xfrm>
              <a:off x="5558303" y="2891005"/>
              <a:ext cx="1078430" cy="1076156"/>
            </a:xfrm>
            <a:custGeom>
              <a:avLst/>
              <a:gdLst/>
              <a:ahLst/>
              <a:cxnLst/>
              <a:rect l="l" t="t" r="r" b="b"/>
              <a:pathLst>
                <a:path w="1078430" h="1076156" extrusionOk="0">
                  <a:moveTo>
                    <a:pt x="786670" y="36493"/>
                  </a:moveTo>
                  <a:cubicBezTo>
                    <a:pt x="774506" y="6575"/>
                    <a:pt x="740578" y="-8055"/>
                    <a:pt x="710470" y="3632"/>
                  </a:cubicBezTo>
                  <a:lnTo>
                    <a:pt x="36671" y="272618"/>
                  </a:lnTo>
                  <a:cubicBezTo>
                    <a:pt x="6715" y="284743"/>
                    <a:pt x="-7963" y="318681"/>
                    <a:pt x="3714" y="348818"/>
                  </a:cubicBezTo>
                  <a:lnTo>
                    <a:pt x="294037" y="1075766"/>
                  </a:lnTo>
                  <a:cubicBezTo>
                    <a:pt x="309943" y="1059193"/>
                    <a:pt x="326612" y="1043190"/>
                    <a:pt x="343662" y="1028141"/>
                  </a:cubicBezTo>
                  <a:lnTo>
                    <a:pt x="350139" y="1022426"/>
                  </a:lnTo>
                  <a:lnTo>
                    <a:pt x="434340" y="955275"/>
                  </a:lnTo>
                  <a:cubicBezTo>
                    <a:pt x="436530" y="953656"/>
                    <a:pt x="438626" y="952132"/>
                    <a:pt x="440912" y="950607"/>
                  </a:cubicBezTo>
                  <a:cubicBezTo>
                    <a:pt x="448722" y="945083"/>
                    <a:pt x="456533" y="939749"/>
                    <a:pt x="464439" y="934510"/>
                  </a:cubicBezTo>
                  <a:lnTo>
                    <a:pt x="471106" y="930129"/>
                  </a:lnTo>
                  <a:cubicBezTo>
                    <a:pt x="500224" y="911155"/>
                    <a:pt x="530295" y="893705"/>
                    <a:pt x="561213" y="877837"/>
                  </a:cubicBezTo>
                  <a:lnTo>
                    <a:pt x="568547" y="874122"/>
                  </a:lnTo>
                  <a:cubicBezTo>
                    <a:pt x="576929" y="869931"/>
                    <a:pt x="585216" y="865835"/>
                    <a:pt x="593788" y="861835"/>
                  </a:cubicBezTo>
                  <a:lnTo>
                    <a:pt x="600456" y="858787"/>
                  </a:lnTo>
                  <a:cubicBezTo>
                    <a:pt x="631679" y="844442"/>
                    <a:pt x="663635" y="831716"/>
                    <a:pt x="696182" y="820687"/>
                  </a:cubicBezTo>
                  <a:lnTo>
                    <a:pt x="704278" y="817924"/>
                  </a:lnTo>
                  <a:cubicBezTo>
                    <a:pt x="713137" y="814972"/>
                    <a:pt x="721995" y="812209"/>
                    <a:pt x="730948" y="809542"/>
                  </a:cubicBezTo>
                  <a:lnTo>
                    <a:pt x="737711" y="807447"/>
                  </a:lnTo>
                  <a:cubicBezTo>
                    <a:pt x="771030" y="797608"/>
                    <a:pt x="804824" y="789473"/>
                    <a:pt x="838962" y="783063"/>
                  </a:cubicBezTo>
                  <a:lnTo>
                    <a:pt x="838962" y="783063"/>
                  </a:lnTo>
                  <a:lnTo>
                    <a:pt x="847820" y="781444"/>
                  </a:lnTo>
                  <a:lnTo>
                    <a:pt x="876395" y="776872"/>
                  </a:lnTo>
                  <a:lnTo>
                    <a:pt x="883253" y="775919"/>
                  </a:lnTo>
                  <a:lnTo>
                    <a:pt x="990505" y="766394"/>
                  </a:lnTo>
                  <a:lnTo>
                    <a:pt x="1000030" y="766394"/>
                  </a:lnTo>
                  <a:cubicBezTo>
                    <a:pt x="1008412" y="766394"/>
                    <a:pt x="1016889" y="766394"/>
                    <a:pt x="1025366" y="766394"/>
                  </a:cubicBezTo>
                  <a:lnTo>
                    <a:pt x="1078134" y="766394"/>
                  </a:lnTo>
                  <a:close/>
                </a:path>
              </a:pathLst>
            </a:custGeom>
            <a:solidFill>
              <a:srgbClr val="4D4D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59" name="Google Shape;659;p15"/>
            <p:cNvSpPr/>
            <p:nvPr/>
          </p:nvSpPr>
          <p:spPr>
            <a:xfrm rot="-1304888">
              <a:off x="5625583" y="3074194"/>
              <a:ext cx="705654" cy="171206"/>
            </a:xfrm>
            <a:custGeom>
              <a:avLst/>
              <a:gdLst/>
              <a:ahLst/>
              <a:cxnLst/>
              <a:rect l="l" t="t" r="r" b="b"/>
              <a:pathLst>
                <a:path w="706659" h="171450" extrusionOk="0">
                  <a:moveTo>
                    <a:pt x="-296" y="-391"/>
                  </a:moveTo>
                  <a:lnTo>
                    <a:pt x="706364" y="-391"/>
                  </a:lnTo>
                  <a:lnTo>
                    <a:pt x="706364" y="171060"/>
                  </a:lnTo>
                  <a:lnTo>
                    <a:pt x="-296" y="171060"/>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0" name="Google Shape;660;p15"/>
            <p:cNvSpPr/>
            <p:nvPr/>
          </p:nvSpPr>
          <p:spPr>
            <a:xfrm rot="-1304888">
              <a:off x="5634988" y="3085943"/>
              <a:ext cx="686726" cy="148093"/>
            </a:xfrm>
            <a:custGeom>
              <a:avLst/>
              <a:gdLst/>
              <a:ahLst/>
              <a:cxnLst/>
              <a:rect l="l" t="t" r="r" b="b"/>
              <a:pathLst>
                <a:path w="687705" h="148304" extrusionOk="0">
                  <a:moveTo>
                    <a:pt x="-296" y="-390"/>
                  </a:moveTo>
                  <a:lnTo>
                    <a:pt x="687410" y="-390"/>
                  </a:lnTo>
                  <a:lnTo>
                    <a:pt x="687410" y="147914"/>
                  </a:lnTo>
                  <a:lnTo>
                    <a:pt x="-296" y="147914"/>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1" name="Google Shape;661;p15"/>
            <p:cNvSpPr/>
            <p:nvPr/>
          </p:nvSpPr>
          <p:spPr>
            <a:xfrm rot="-1304888">
              <a:off x="5719793" y="3392597"/>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2" name="Google Shape;662;p15"/>
            <p:cNvSpPr/>
            <p:nvPr/>
          </p:nvSpPr>
          <p:spPr>
            <a:xfrm rot="-1304888">
              <a:off x="5856183" y="3338104"/>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3" name="Google Shape;663;p15"/>
            <p:cNvSpPr/>
            <p:nvPr/>
          </p:nvSpPr>
          <p:spPr>
            <a:xfrm rot="-1304888">
              <a:off x="5992661" y="3283670"/>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4" name="Google Shape;664;p15"/>
            <p:cNvSpPr/>
            <p:nvPr/>
          </p:nvSpPr>
          <p:spPr>
            <a:xfrm rot="-1304888">
              <a:off x="6129050" y="3229175"/>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5" name="Google Shape;665;p15"/>
            <p:cNvSpPr/>
            <p:nvPr/>
          </p:nvSpPr>
          <p:spPr>
            <a:xfrm rot="-1304888">
              <a:off x="6265528" y="3174647"/>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6" name="Google Shape;666;p15"/>
            <p:cNvSpPr/>
            <p:nvPr/>
          </p:nvSpPr>
          <p:spPr>
            <a:xfrm rot="-1304888">
              <a:off x="5777346" y="3536825"/>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7" name="Google Shape;667;p15"/>
            <p:cNvSpPr/>
            <p:nvPr/>
          </p:nvSpPr>
          <p:spPr>
            <a:xfrm rot="-1304888">
              <a:off x="5913824" y="3482297"/>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8" name="Google Shape;668;p15"/>
            <p:cNvSpPr/>
            <p:nvPr/>
          </p:nvSpPr>
          <p:spPr>
            <a:xfrm rot="-1304888">
              <a:off x="6050249" y="342798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9" name="Google Shape;669;p15"/>
            <p:cNvSpPr/>
            <p:nvPr/>
          </p:nvSpPr>
          <p:spPr>
            <a:xfrm rot="-1304888">
              <a:off x="6186727" y="3373457"/>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0" name="Google Shape;670;p15"/>
            <p:cNvSpPr/>
            <p:nvPr/>
          </p:nvSpPr>
          <p:spPr>
            <a:xfrm rot="-1304888">
              <a:off x="6323117" y="3318963"/>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1" name="Google Shape;671;p15"/>
            <p:cNvSpPr/>
            <p:nvPr/>
          </p:nvSpPr>
          <p:spPr>
            <a:xfrm rot="-1304888">
              <a:off x="5834928" y="368110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2" name="Google Shape;672;p15"/>
            <p:cNvSpPr/>
            <p:nvPr/>
          </p:nvSpPr>
          <p:spPr>
            <a:xfrm rot="-1304888">
              <a:off x="5971317" y="3626613"/>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3" name="Google Shape;673;p15"/>
            <p:cNvSpPr/>
            <p:nvPr/>
          </p:nvSpPr>
          <p:spPr>
            <a:xfrm rot="-1304888">
              <a:off x="6107795" y="3572179"/>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4" name="Google Shape;674;p15"/>
            <p:cNvSpPr/>
            <p:nvPr/>
          </p:nvSpPr>
          <p:spPr>
            <a:xfrm rot="-1304888">
              <a:off x="6244185" y="351768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5" name="Google Shape;675;p15"/>
            <p:cNvSpPr/>
            <p:nvPr/>
          </p:nvSpPr>
          <p:spPr>
            <a:xfrm rot="-1304888">
              <a:off x="6380758" y="346315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6" name="Google Shape;676;p15"/>
            <p:cNvSpPr/>
            <p:nvPr/>
          </p:nvSpPr>
          <p:spPr>
            <a:xfrm>
              <a:off x="5874733" y="3807332"/>
              <a:ext cx="124396" cy="112204"/>
            </a:xfrm>
            <a:custGeom>
              <a:avLst/>
              <a:gdLst/>
              <a:ahLst/>
              <a:cxnLst/>
              <a:rect l="l" t="t" r="r" b="b"/>
              <a:pathLst>
                <a:path w="124396" h="112204" extrusionOk="0">
                  <a:moveTo>
                    <a:pt x="124101" y="34280"/>
                  </a:moveTo>
                  <a:cubicBezTo>
                    <a:pt x="121815" y="35804"/>
                    <a:pt x="119719" y="37328"/>
                    <a:pt x="117529" y="38948"/>
                  </a:cubicBezTo>
                  <a:lnTo>
                    <a:pt x="33328" y="106099"/>
                  </a:lnTo>
                  <a:lnTo>
                    <a:pt x="26850" y="111814"/>
                  </a:lnTo>
                  <a:lnTo>
                    <a:pt x="-296" y="43710"/>
                  </a:lnTo>
                  <a:lnTo>
                    <a:pt x="7229" y="40662"/>
                  </a:lnTo>
                  <a:lnTo>
                    <a:pt x="110194" y="-390"/>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7" name="Google Shape;677;p15"/>
            <p:cNvSpPr/>
            <p:nvPr/>
          </p:nvSpPr>
          <p:spPr>
            <a:xfrm>
              <a:off x="6010750" y="3753135"/>
              <a:ext cx="115633" cy="72580"/>
            </a:xfrm>
            <a:custGeom>
              <a:avLst/>
              <a:gdLst/>
              <a:ahLst/>
              <a:cxnLst/>
              <a:rect l="l" t="t" r="r" b="b"/>
              <a:pathLst>
                <a:path w="115633" h="72580" extrusionOk="0">
                  <a:moveTo>
                    <a:pt x="110289" y="-390"/>
                  </a:moveTo>
                  <a:lnTo>
                    <a:pt x="102669" y="2658"/>
                  </a:lnTo>
                  <a:lnTo>
                    <a:pt x="6943" y="40758"/>
                  </a:lnTo>
                  <a:lnTo>
                    <a:pt x="-296" y="43615"/>
                  </a:lnTo>
                  <a:lnTo>
                    <a:pt x="11229" y="72190"/>
                  </a:lnTo>
                  <a:lnTo>
                    <a:pt x="17897" y="67809"/>
                  </a:lnTo>
                  <a:cubicBezTo>
                    <a:pt x="47015" y="48835"/>
                    <a:pt x="77085" y="31385"/>
                    <a:pt x="108003" y="15516"/>
                  </a:cubicBezTo>
                  <a:lnTo>
                    <a:pt x="115338" y="1180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8" name="Google Shape;678;p15"/>
            <p:cNvSpPr/>
            <p:nvPr/>
          </p:nvSpPr>
          <p:spPr>
            <a:xfrm>
              <a:off x="6147625" y="3698366"/>
              <a:ext cx="114871" cy="54673"/>
            </a:xfrm>
            <a:custGeom>
              <a:avLst/>
              <a:gdLst/>
              <a:ahLst/>
              <a:cxnLst/>
              <a:rect l="l" t="t" r="r" b="b"/>
              <a:pathLst>
                <a:path w="114871" h="54673" extrusionOk="0">
                  <a:moveTo>
                    <a:pt x="110289" y="-390"/>
                  </a:moveTo>
                  <a:lnTo>
                    <a:pt x="102384" y="2753"/>
                  </a:lnTo>
                  <a:lnTo>
                    <a:pt x="6562" y="40853"/>
                  </a:lnTo>
                  <a:lnTo>
                    <a:pt x="-296" y="43615"/>
                  </a:lnTo>
                  <a:lnTo>
                    <a:pt x="4086" y="54283"/>
                  </a:lnTo>
                  <a:lnTo>
                    <a:pt x="10753" y="51235"/>
                  </a:lnTo>
                  <a:cubicBezTo>
                    <a:pt x="41976" y="36890"/>
                    <a:pt x="73932" y="24165"/>
                    <a:pt x="106479" y="13135"/>
                  </a:cubicBezTo>
                  <a:lnTo>
                    <a:pt x="114576" y="10373"/>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9" name="Google Shape;679;p15"/>
            <p:cNvSpPr/>
            <p:nvPr/>
          </p:nvSpPr>
          <p:spPr>
            <a:xfrm>
              <a:off x="6284118" y="3643883"/>
              <a:ext cx="122300" cy="56768"/>
            </a:xfrm>
            <a:custGeom>
              <a:avLst/>
              <a:gdLst/>
              <a:ahLst/>
              <a:cxnLst/>
              <a:rect l="l" t="t" r="r" b="b"/>
              <a:pathLst>
                <a:path w="122300" h="56768" extrusionOk="0">
                  <a:moveTo>
                    <a:pt x="110194" y="-390"/>
                  </a:moveTo>
                  <a:lnTo>
                    <a:pt x="102003" y="2943"/>
                  </a:lnTo>
                  <a:lnTo>
                    <a:pt x="6276" y="41043"/>
                  </a:lnTo>
                  <a:lnTo>
                    <a:pt x="-296" y="43710"/>
                  </a:lnTo>
                  <a:lnTo>
                    <a:pt x="4752" y="56378"/>
                  </a:lnTo>
                  <a:lnTo>
                    <a:pt x="11515" y="54283"/>
                  </a:lnTo>
                  <a:cubicBezTo>
                    <a:pt x="44958" y="44529"/>
                    <a:pt x="78886" y="36490"/>
                    <a:pt x="113147" y="30185"/>
                  </a:cubicBezTo>
                  <a:lnTo>
                    <a:pt x="113147" y="30185"/>
                  </a:lnTo>
                  <a:lnTo>
                    <a:pt x="122005" y="28566"/>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0" name="Google Shape;680;p15"/>
            <p:cNvSpPr/>
            <p:nvPr/>
          </p:nvSpPr>
          <p:spPr>
            <a:xfrm>
              <a:off x="6420802" y="3589590"/>
              <a:ext cx="137541" cy="78771"/>
            </a:xfrm>
            <a:custGeom>
              <a:avLst/>
              <a:gdLst/>
              <a:ahLst/>
              <a:cxnLst/>
              <a:rect l="l" t="t" r="r" b="b"/>
              <a:pathLst>
                <a:path w="137541" h="78771" extrusionOk="0">
                  <a:moveTo>
                    <a:pt x="137245" y="67904"/>
                  </a:moveTo>
                  <a:lnTo>
                    <a:pt x="127720" y="67904"/>
                  </a:lnTo>
                  <a:lnTo>
                    <a:pt x="20469" y="77429"/>
                  </a:lnTo>
                  <a:lnTo>
                    <a:pt x="13611" y="78381"/>
                  </a:lnTo>
                  <a:lnTo>
                    <a:pt x="-296" y="43710"/>
                  </a:lnTo>
                  <a:lnTo>
                    <a:pt x="5991" y="41139"/>
                  </a:lnTo>
                  <a:lnTo>
                    <a:pt x="101717" y="3039"/>
                  </a:lnTo>
                  <a:lnTo>
                    <a:pt x="110289" y="-390"/>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1" name="Google Shape;681;p15"/>
            <p:cNvSpPr/>
            <p:nvPr/>
          </p:nvSpPr>
          <p:spPr>
            <a:xfrm rot="-1301707">
              <a:off x="5726680" y="3400118"/>
              <a:ext cx="103246" cy="103246"/>
            </a:xfrm>
            <a:custGeom>
              <a:avLst/>
              <a:gdLst/>
              <a:ahLst/>
              <a:cxnLst/>
              <a:rect l="l" t="t" r="r" b="b"/>
              <a:pathLst>
                <a:path w="103153" h="103153" extrusionOk="0">
                  <a:moveTo>
                    <a:pt x="-296" y="-390"/>
                  </a:moveTo>
                  <a:lnTo>
                    <a:pt x="102858" y="-390"/>
                  </a:lnTo>
                  <a:lnTo>
                    <a:pt x="102858" y="102764"/>
                  </a:lnTo>
                  <a:lnTo>
                    <a:pt x="-296" y="102764"/>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2" name="Google Shape;682;p15"/>
            <p:cNvSpPr/>
            <p:nvPr/>
          </p:nvSpPr>
          <p:spPr>
            <a:xfrm rot="-1304888">
              <a:off x="5862197" y="3338346"/>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3" name="Google Shape;683;p15"/>
            <p:cNvSpPr/>
            <p:nvPr/>
          </p:nvSpPr>
          <p:spPr>
            <a:xfrm rot="-1304888">
              <a:off x="5998296" y="3284040"/>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4" name="Google Shape;684;p15"/>
            <p:cNvSpPr/>
            <p:nvPr/>
          </p:nvSpPr>
          <p:spPr>
            <a:xfrm rot="-1304888">
              <a:off x="6134456" y="3229645"/>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5" name="Google Shape;685;p15"/>
            <p:cNvSpPr/>
            <p:nvPr/>
          </p:nvSpPr>
          <p:spPr>
            <a:xfrm rot="-1304888">
              <a:off x="6270520" y="3175251"/>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6" name="Google Shape;686;p15"/>
            <p:cNvSpPr/>
            <p:nvPr/>
          </p:nvSpPr>
          <p:spPr>
            <a:xfrm rot="-1304888">
              <a:off x="5783590" y="3536874"/>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7" name="Google Shape;687;p15"/>
            <p:cNvSpPr/>
            <p:nvPr/>
          </p:nvSpPr>
          <p:spPr>
            <a:xfrm rot="-1304888">
              <a:off x="5919655" y="3482574"/>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8" name="Google Shape;688;p15"/>
            <p:cNvSpPr/>
            <p:nvPr/>
          </p:nvSpPr>
          <p:spPr>
            <a:xfrm rot="-1304888">
              <a:off x="6055849" y="3428268"/>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89" name="Google Shape;689;p15"/>
            <p:cNvSpPr/>
            <p:nvPr/>
          </p:nvSpPr>
          <p:spPr>
            <a:xfrm rot="-1301707">
              <a:off x="6193332" y="3381587"/>
              <a:ext cx="103246" cy="103246"/>
            </a:xfrm>
            <a:custGeom>
              <a:avLst/>
              <a:gdLst/>
              <a:ahLst/>
              <a:cxnLst/>
              <a:rect l="l" t="t" r="r" b="b"/>
              <a:pathLst>
                <a:path w="103153" h="103153" extrusionOk="0">
                  <a:moveTo>
                    <a:pt x="-296" y="-390"/>
                  </a:moveTo>
                  <a:lnTo>
                    <a:pt x="102858" y="-390"/>
                  </a:lnTo>
                  <a:lnTo>
                    <a:pt x="102858" y="102764"/>
                  </a:lnTo>
                  <a:lnTo>
                    <a:pt x="-296" y="102764"/>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0" name="Google Shape;690;p15"/>
            <p:cNvSpPr/>
            <p:nvPr/>
          </p:nvSpPr>
          <p:spPr>
            <a:xfrm rot="-1304888">
              <a:off x="6328197" y="3319532"/>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1" name="Google Shape;691;p15"/>
            <p:cNvSpPr/>
            <p:nvPr/>
          </p:nvSpPr>
          <p:spPr>
            <a:xfrm rot="-1304888">
              <a:off x="5839973" y="3681587"/>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2" name="Google Shape;692;p15"/>
            <p:cNvSpPr/>
            <p:nvPr/>
          </p:nvSpPr>
          <p:spPr>
            <a:xfrm rot="-1304888">
              <a:off x="5976161" y="3627341"/>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3" name="Google Shape;693;p15"/>
            <p:cNvSpPr/>
            <p:nvPr/>
          </p:nvSpPr>
          <p:spPr>
            <a:xfrm rot="-1304888">
              <a:off x="6112320" y="3572946"/>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4" name="Google Shape;694;p15"/>
            <p:cNvSpPr/>
            <p:nvPr/>
          </p:nvSpPr>
          <p:spPr>
            <a:xfrm rot="-1301707">
              <a:off x="6249681" y="3526522"/>
              <a:ext cx="103246" cy="103246"/>
            </a:xfrm>
            <a:custGeom>
              <a:avLst/>
              <a:gdLst/>
              <a:ahLst/>
              <a:cxnLst/>
              <a:rect l="l" t="t" r="r" b="b"/>
              <a:pathLst>
                <a:path w="103153" h="103153" extrusionOk="0">
                  <a:moveTo>
                    <a:pt x="-296" y="-390"/>
                  </a:moveTo>
                  <a:lnTo>
                    <a:pt x="102858" y="-390"/>
                  </a:lnTo>
                  <a:lnTo>
                    <a:pt x="102858" y="102764"/>
                  </a:lnTo>
                  <a:lnTo>
                    <a:pt x="-296" y="102764"/>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5" name="Google Shape;695;p15"/>
            <p:cNvSpPr/>
            <p:nvPr/>
          </p:nvSpPr>
          <p:spPr>
            <a:xfrm rot="-1304888">
              <a:off x="6384668" y="3464210"/>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6" name="Google Shape;696;p15"/>
            <p:cNvSpPr/>
            <p:nvPr/>
          </p:nvSpPr>
          <p:spPr>
            <a:xfrm>
              <a:off x="5882258" y="3810285"/>
              <a:ext cx="110299" cy="103536"/>
            </a:xfrm>
            <a:custGeom>
              <a:avLst/>
              <a:gdLst/>
              <a:ahLst/>
              <a:cxnLst/>
              <a:rect l="l" t="t" r="r" b="b"/>
              <a:pathLst>
                <a:path w="110299" h="103536" extrusionOk="0">
                  <a:moveTo>
                    <a:pt x="110299" y="36385"/>
                  </a:moveTo>
                  <a:lnTo>
                    <a:pt x="26098" y="103537"/>
                  </a:lnTo>
                  <a:lnTo>
                    <a:pt x="0" y="38100"/>
                  </a:lnTo>
                  <a:lnTo>
                    <a:pt x="95821" y="0"/>
                  </a:lnTo>
                  <a:lnTo>
                    <a:pt x="110299" y="36385"/>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7" name="Google Shape;697;p15"/>
            <p:cNvSpPr/>
            <p:nvPr/>
          </p:nvSpPr>
          <p:spPr>
            <a:xfrm>
              <a:off x="6018370" y="3755992"/>
              <a:ext cx="101060" cy="65532"/>
            </a:xfrm>
            <a:custGeom>
              <a:avLst/>
              <a:gdLst/>
              <a:ahLst/>
              <a:cxnLst/>
              <a:rect l="l" t="t" r="r" b="b"/>
              <a:pathLst>
                <a:path w="101060" h="65532" extrusionOk="0">
                  <a:moveTo>
                    <a:pt x="100764" y="12849"/>
                  </a:moveTo>
                  <a:cubicBezTo>
                    <a:pt x="69846" y="28718"/>
                    <a:pt x="39776" y="46168"/>
                    <a:pt x="10658" y="65142"/>
                  </a:cubicBezTo>
                  <a:lnTo>
                    <a:pt x="-296" y="37710"/>
                  </a:lnTo>
                  <a:lnTo>
                    <a:pt x="95430" y="-39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8" name="Google Shape;698;p15"/>
            <p:cNvSpPr/>
            <p:nvPr/>
          </p:nvSpPr>
          <p:spPr>
            <a:xfrm>
              <a:off x="6154768" y="3701509"/>
              <a:ext cx="99917" cy="48482"/>
            </a:xfrm>
            <a:custGeom>
              <a:avLst/>
              <a:gdLst/>
              <a:ahLst/>
              <a:cxnLst/>
              <a:rect l="l" t="t" r="r" b="b"/>
              <a:pathLst>
                <a:path w="99917" h="48482" extrusionOk="0">
                  <a:moveTo>
                    <a:pt x="99621" y="9992"/>
                  </a:moveTo>
                  <a:cubicBezTo>
                    <a:pt x="67074" y="21022"/>
                    <a:pt x="35118" y="33747"/>
                    <a:pt x="3895" y="48092"/>
                  </a:cubicBezTo>
                  <a:lnTo>
                    <a:pt x="-296" y="37710"/>
                  </a:lnTo>
                  <a:lnTo>
                    <a:pt x="95526" y="-39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99" name="Google Shape;699;p15"/>
            <p:cNvSpPr/>
            <p:nvPr/>
          </p:nvSpPr>
          <p:spPr>
            <a:xfrm>
              <a:off x="6290976" y="3647312"/>
              <a:ext cx="106584" cy="51339"/>
            </a:xfrm>
            <a:custGeom>
              <a:avLst/>
              <a:gdLst/>
              <a:ahLst/>
              <a:cxnLst/>
              <a:rect l="l" t="t" r="r" b="b"/>
              <a:pathLst>
                <a:path w="106584" h="51339" extrusionOk="0">
                  <a:moveTo>
                    <a:pt x="106289" y="26756"/>
                  </a:moveTo>
                  <a:cubicBezTo>
                    <a:pt x="72123" y="33099"/>
                    <a:pt x="38290" y="41176"/>
                    <a:pt x="4943" y="50949"/>
                  </a:cubicBezTo>
                  <a:lnTo>
                    <a:pt x="-296" y="37710"/>
                  </a:lnTo>
                  <a:lnTo>
                    <a:pt x="95430" y="-39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0" name="Google Shape;700;p15"/>
            <p:cNvSpPr/>
            <p:nvPr/>
          </p:nvSpPr>
          <p:spPr>
            <a:xfrm>
              <a:off x="6426802" y="3592829"/>
              <a:ext cx="121824" cy="74485"/>
            </a:xfrm>
            <a:custGeom>
              <a:avLst/>
              <a:gdLst/>
              <a:ahLst/>
              <a:cxnLst/>
              <a:rect l="l" t="t" r="r" b="b"/>
              <a:pathLst>
                <a:path w="121824" h="74485" extrusionOk="0">
                  <a:moveTo>
                    <a:pt x="121825" y="65151"/>
                  </a:moveTo>
                  <a:lnTo>
                    <a:pt x="14478" y="74486"/>
                  </a:lnTo>
                  <a:lnTo>
                    <a:pt x="0" y="38195"/>
                  </a:lnTo>
                  <a:lnTo>
                    <a:pt x="95726" y="0"/>
                  </a:lnTo>
                  <a:lnTo>
                    <a:pt x="121825" y="65151"/>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1" name="Google Shape;701;p15"/>
            <p:cNvSpPr/>
            <p:nvPr/>
          </p:nvSpPr>
          <p:spPr>
            <a:xfrm>
              <a:off x="6019894" y="2963131"/>
              <a:ext cx="306228" cy="259937"/>
            </a:xfrm>
            <a:custGeom>
              <a:avLst/>
              <a:gdLst/>
              <a:ahLst/>
              <a:cxnLst/>
              <a:rect l="l" t="t" r="r" b="b"/>
              <a:pathLst>
                <a:path w="306228" h="259937" extrusionOk="0">
                  <a:moveTo>
                    <a:pt x="46482" y="81725"/>
                  </a:moveTo>
                  <a:lnTo>
                    <a:pt x="251270" y="0"/>
                  </a:lnTo>
                  <a:lnTo>
                    <a:pt x="306229" y="137731"/>
                  </a:lnTo>
                  <a:lnTo>
                    <a:pt x="0" y="259937"/>
                  </a:lnTo>
                  <a:lnTo>
                    <a:pt x="46482" y="81725"/>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702" name="Google Shape;702;p15"/>
          <p:cNvGrpSpPr/>
          <p:nvPr/>
        </p:nvGrpSpPr>
        <p:grpSpPr>
          <a:xfrm>
            <a:off x="1984684" y="3069978"/>
            <a:ext cx="1483407" cy="1997306"/>
            <a:chOff x="9306019" y="3257883"/>
            <a:chExt cx="2111311" cy="2842736"/>
          </a:xfrm>
        </p:grpSpPr>
        <p:sp>
          <p:nvSpPr>
            <p:cNvPr id="703" name="Google Shape;703;p15"/>
            <p:cNvSpPr/>
            <p:nvPr/>
          </p:nvSpPr>
          <p:spPr>
            <a:xfrm>
              <a:off x="9308115" y="3476672"/>
              <a:ext cx="2106929" cy="2623946"/>
            </a:xfrm>
            <a:custGeom>
              <a:avLst/>
              <a:gdLst/>
              <a:ahLst/>
              <a:cxnLst/>
              <a:rect l="l" t="t" r="r" b="b"/>
              <a:pathLst>
                <a:path w="2106929" h="2623946" extrusionOk="0">
                  <a:moveTo>
                    <a:pt x="1053465" y="0"/>
                  </a:moveTo>
                  <a:lnTo>
                    <a:pt x="1053465" y="0"/>
                  </a:lnTo>
                  <a:cubicBezTo>
                    <a:pt x="1635281" y="0"/>
                    <a:pt x="2106930" y="471652"/>
                    <a:pt x="2106930" y="1053465"/>
                  </a:cubicBezTo>
                  <a:lnTo>
                    <a:pt x="2106930" y="2486501"/>
                  </a:lnTo>
                  <a:cubicBezTo>
                    <a:pt x="2106930" y="2562406"/>
                    <a:pt x="2045389" y="2623947"/>
                    <a:pt x="1969484" y="2623947"/>
                  </a:cubicBezTo>
                  <a:lnTo>
                    <a:pt x="137446" y="2623947"/>
                  </a:lnTo>
                  <a:cubicBezTo>
                    <a:pt x="61536" y="2623947"/>
                    <a:pt x="0" y="2562406"/>
                    <a:pt x="0" y="2486501"/>
                  </a:cubicBezTo>
                  <a:lnTo>
                    <a:pt x="0" y="1053560"/>
                  </a:lnTo>
                  <a:cubicBezTo>
                    <a:pt x="-52" y="471748"/>
                    <a:pt x="471554" y="52"/>
                    <a:pt x="1053370" y="0"/>
                  </a:cubicBezTo>
                  <a:cubicBezTo>
                    <a:pt x="1053398" y="0"/>
                    <a:pt x="1053436" y="0"/>
                    <a:pt x="1053465"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4" name="Google Shape;704;p15"/>
            <p:cNvSpPr/>
            <p:nvPr/>
          </p:nvSpPr>
          <p:spPr>
            <a:xfrm>
              <a:off x="9306019" y="3476672"/>
              <a:ext cx="1114520" cy="2623947"/>
            </a:xfrm>
            <a:custGeom>
              <a:avLst/>
              <a:gdLst/>
              <a:ahLst/>
              <a:cxnLst/>
              <a:rect l="l" t="t" r="r" b="b"/>
              <a:pathLst>
                <a:path w="1114520" h="2623947" extrusionOk="0">
                  <a:moveTo>
                    <a:pt x="121772" y="1053115"/>
                  </a:moveTo>
                  <a:lnTo>
                    <a:pt x="121772" y="2486056"/>
                  </a:lnTo>
                  <a:cubicBezTo>
                    <a:pt x="121772" y="2561932"/>
                    <a:pt x="183247" y="2623454"/>
                    <a:pt x="259123" y="2623501"/>
                  </a:cubicBezTo>
                  <a:lnTo>
                    <a:pt x="137203" y="2623501"/>
                  </a:lnTo>
                  <a:cubicBezTo>
                    <a:pt x="61346" y="2623558"/>
                    <a:pt x="-186" y="2562103"/>
                    <a:pt x="-243" y="2486246"/>
                  </a:cubicBezTo>
                  <a:cubicBezTo>
                    <a:pt x="-243" y="2486179"/>
                    <a:pt x="-243" y="2486122"/>
                    <a:pt x="-243" y="2486056"/>
                  </a:cubicBezTo>
                  <a:lnTo>
                    <a:pt x="-243" y="1053115"/>
                  </a:lnTo>
                  <a:cubicBezTo>
                    <a:pt x="-243" y="473613"/>
                    <a:pt x="473817" y="-446"/>
                    <a:pt x="1053222" y="-446"/>
                  </a:cubicBezTo>
                  <a:cubicBezTo>
                    <a:pt x="1073701" y="-446"/>
                    <a:pt x="1093989" y="126"/>
                    <a:pt x="1114278" y="1364"/>
                  </a:cubicBezTo>
                  <a:cubicBezTo>
                    <a:pt x="562970" y="33177"/>
                    <a:pt x="121772" y="494092"/>
                    <a:pt x="121772" y="1053115"/>
                  </a:cubicBezTo>
                  <a:close/>
                </a:path>
              </a:pathLst>
            </a:custGeom>
            <a:solidFill>
              <a:srgbClr val="FFFFFF">
                <a:alpha val="16079"/>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5" name="Google Shape;705;p15"/>
            <p:cNvSpPr/>
            <p:nvPr/>
          </p:nvSpPr>
          <p:spPr>
            <a:xfrm>
              <a:off x="10302810" y="3476672"/>
              <a:ext cx="1114520" cy="2623947"/>
            </a:xfrm>
            <a:custGeom>
              <a:avLst/>
              <a:gdLst/>
              <a:ahLst/>
              <a:cxnLst/>
              <a:rect l="l" t="t" r="r" b="b"/>
              <a:pathLst>
                <a:path w="1114520" h="2623947" extrusionOk="0">
                  <a:moveTo>
                    <a:pt x="1114278" y="1053115"/>
                  </a:moveTo>
                  <a:lnTo>
                    <a:pt x="1114278" y="2486056"/>
                  </a:lnTo>
                  <a:cubicBezTo>
                    <a:pt x="1114278" y="2561960"/>
                    <a:pt x="1052737" y="2623501"/>
                    <a:pt x="976832" y="2623501"/>
                  </a:cubicBezTo>
                  <a:lnTo>
                    <a:pt x="854817" y="2623501"/>
                  </a:lnTo>
                  <a:cubicBezTo>
                    <a:pt x="930693" y="2623454"/>
                    <a:pt x="992167" y="2561932"/>
                    <a:pt x="992167" y="2486056"/>
                  </a:cubicBezTo>
                  <a:lnTo>
                    <a:pt x="992167" y="1053115"/>
                  </a:lnTo>
                  <a:cubicBezTo>
                    <a:pt x="992167" y="494188"/>
                    <a:pt x="551064" y="33273"/>
                    <a:pt x="-243" y="1364"/>
                  </a:cubicBezTo>
                  <a:cubicBezTo>
                    <a:pt x="19855" y="126"/>
                    <a:pt x="40238" y="-446"/>
                    <a:pt x="60717" y="-446"/>
                  </a:cubicBezTo>
                  <a:cubicBezTo>
                    <a:pt x="640123" y="-446"/>
                    <a:pt x="1114278" y="473613"/>
                    <a:pt x="1114278" y="1053115"/>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6" name="Google Shape;706;p15"/>
            <p:cNvSpPr/>
            <p:nvPr/>
          </p:nvSpPr>
          <p:spPr>
            <a:xfrm>
              <a:off x="9580816" y="4611957"/>
              <a:ext cx="1518000" cy="1269300"/>
            </a:xfrm>
            <a:prstGeom prst="roundRect">
              <a:avLst>
                <a:gd name="adj" fmla="val 13029"/>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7" name="Google Shape;707;p15"/>
            <p:cNvSpPr/>
            <p:nvPr/>
          </p:nvSpPr>
          <p:spPr>
            <a:xfrm>
              <a:off x="9600913" y="4622816"/>
              <a:ext cx="1504188" cy="1257871"/>
            </a:xfrm>
            <a:custGeom>
              <a:avLst/>
              <a:gdLst/>
              <a:ahLst/>
              <a:cxnLst/>
              <a:rect l="l" t="t" r="r" b="b"/>
              <a:pathLst>
                <a:path w="1504188" h="1257871" extrusionOk="0">
                  <a:moveTo>
                    <a:pt x="1503945" y="141572"/>
                  </a:moveTo>
                  <a:lnTo>
                    <a:pt x="1503945" y="1103597"/>
                  </a:lnTo>
                  <a:cubicBezTo>
                    <a:pt x="1503736" y="1188427"/>
                    <a:pt x="1435041" y="1257169"/>
                    <a:pt x="1350212" y="1257426"/>
                  </a:cubicBezTo>
                  <a:lnTo>
                    <a:pt x="139679" y="1257426"/>
                  </a:lnTo>
                  <a:cubicBezTo>
                    <a:pt x="79424" y="1257255"/>
                    <a:pt x="24789" y="1222031"/>
                    <a:pt x="-243" y="1167224"/>
                  </a:cubicBezTo>
                  <a:cubicBezTo>
                    <a:pt x="18359" y="1174939"/>
                    <a:pt x="38295" y="1178883"/>
                    <a:pt x="58431" y="1178844"/>
                  </a:cubicBezTo>
                  <a:lnTo>
                    <a:pt x="1268963" y="1178844"/>
                  </a:lnTo>
                  <a:cubicBezTo>
                    <a:pt x="1353784" y="1178635"/>
                    <a:pt x="1422487" y="1109931"/>
                    <a:pt x="1422697" y="1025111"/>
                  </a:cubicBezTo>
                  <a:lnTo>
                    <a:pt x="1422697" y="63086"/>
                  </a:lnTo>
                  <a:cubicBezTo>
                    <a:pt x="1422716" y="41160"/>
                    <a:pt x="1418001" y="19490"/>
                    <a:pt x="1408886" y="-446"/>
                  </a:cubicBezTo>
                  <a:cubicBezTo>
                    <a:pt x="1466303" y="23405"/>
                    <a:pt x="1503783" y="79402"/>
                    <a:pt x="1503945" y="141572"/>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8" name="Google Shape;708;p15"/>
            <p:cNvSpPr/>
            <p:nvPr/>
          </p:nvSpPr>
          <p:spPr>
            <a:xfrm>
              <a:off x="9587674" y="4610338"/>
              <a:ext cx="1504378" cy="1257871"/>
            </a:xfrm>
            <a:custGeom>
              <a:avLst/>
              <a:gdLst/>
              <a:ahLst/>
              <a:cxnLst/>
              <a:rect l="l" t="t" r="r" b="b"/>
              <a:pathLst>
                <a:path w="1504378" h="1257871" extrusionOk="0">
                  <a:moveTo>
                    <a:pt x="1504136" y="89661"/>
                  </a:moveTo>
                  <a:cubicBezTo>
                    <a:pt x="1485543" y="81917"/>
                    <a:pt x="1465598" y="77935"/>
                    <a:pt x="1445462" y="77945"/>
                  </a:cubicBezTo>
                  <a:lnTo>
                    <a:pt x="234929" y="77945"/>
                  </a:lnTo>
                  <a:cubicBezTo>
                    <a:pt x="150100" y="78202"/>
                    <a:pt x="81405" y="146944"/>
                    <a:pt x="81196" y="231774"/>
                  </a:cubicBezTo>
                  <a:lnTo>
                    <a:pt x="81196" y="1193799"/>
                  </a:lnTo>
                  <a:cubicBezTo>
                    <a:pt x="81177" y="1215754"/>
                    <a:pt x="85892" y="1237452"/>
                    <a:pt x="95007" y="1257426"/>
                  </a:cubicBezTo>
                  <a:cubicBezTo>
                    <a:pt x="37514" y="1233585"/>
                    <a:pt x="-33" y="1177549"/>
                    <a:pt x="-243" y="1115313"/>
                  </a:cubicBezTo>
                  <a:lnTo>
                    <a:pt x="-243" y="153288"/>
                  </a:lnTo>
                  <a:cubicBezTo>
                    <a:pt x="-33" y="68468"/>
                    <a:pt x="68670" y="-236"/>
                    <a:pt x="153490" y="-446"/>
                  </a:cubicBezTo>
                  <a:lnTo>
                    <a:pt x="1364213" y="-446"/>
                  </a:lnTo>
                  <a:cubicBezTo>
                    <a:pt x="1424440" y="-293"/>
                    <a:pt x="1479075" y="34892"/>
                    <a:pt x="1504136" y="89661"/>
                  </a:cubicBezTo>
                  <a:close/>
                </a:path>
              </a:pathLst>
            </a:custGeom>
            <a:solidFill>
              <a:srgbClr val="FFFFFF">
                <a:alpha val="2682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09" name="Google Shape;709;p15"/>
            <p:cNvSpPr/>
            <p:nvPr/>
          </p:nvSpPr>
          <p:spPr>
            <a:xfrm>
              <a:off x="9577577" y="4955524"/>
              <a:ext cx="1524666" cy="66294"/>
            </a:xfrm>
            <a:custGeom>
              <a:avLst/>
              <a:gdLst/>
              <a:ahLst/>
              <a:cxnLst/>
              <a:rect l="l" t="t" r="r" b="b"/>
              <a:pathLst>
                <a:path w="1524666" h="66294" extrusionOk="0">
                  <a:moveTo>
                    <a:pt x="0" y="0"/>
                  </a:moveTo>
                  <a:lnTo>
                    <a:pt x="1524667" y="0"/>
                  </a:lnTo>
                  <a:lnTo>
                    <a:pt x="1524667" y="66294"/>
                  </a:lnTo>
                  <a:lnTo>
                    <a:pt x="0" y="66294"/>
                  </a:lnTo>
                  <a:close/>
                </a:path>
              </a:pathLst>
            </a:custGeom>
            <a:solidFill>
              <a:srgbClr val="AE6A1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0" name="Google Shape;710;p15"/>
            <p:cNvSpPr/>
            <p:nvPr/>
          </p:nvSpPr>
          <p:spPr>
            <a:xfrm>
              <a:off x="9577577" y="5021818"/>
              <a:ext cx="1524666" cy="66294"/>
            </a:xfrm>
            <a:custGeom>
              <a:avLst/>
              <a:gdLst/>
              <a:ahLst/>
              <a:cxnLst/>
              <a:rect l="l" t="t" r="r" b="b"/>
              <a:pathLst>
                <a:path w="1524666" h="66294" extrusionOk="0">
                  <a:moveTo>
                    <a:pt x="0" y="0"/>
                  </a:moveTo>
                  <a:lnTo>
                    <a:pt x="1524667" y="0"/>
                  </a:lnTo>
                  <a:lnTo>
                    <a:pt x="1524667" y="66294"/>
                  </a:lnTo>
                  <a:lnTo>
                    <a:pt x="0" y="66294"/>
                  </a:ln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1" name="Google Shape;711;p15"/>
            <p:cNvSpPr/>
            <p:nvPr/>
          </p:nvSpPr>
          <p:spPr>
            <a:xfrm>
              <a:off x="9561766" y="5029724"/>
              <a:ext cx="48006" cy="105822"/>
            </a:xfrm>
            <a:custGeom>
              <a:avLst/>
              <a:gdLst/>
              <a:ahLst/>
              <a:cxnLst/>
              <a:rect l="l" t="t" r="r" b="b"/>
              <a:pathLst>
                <a:path w="48006" h="105822" extrusionOk="0">
                  <a:moveTo>
                    <a:pt x="24003" y="0"/>
                  </a:moveTo>
                  <a:cubicBezTo>
                    <a:pt x="37259" y="0"/>
                    <a:pt x="48006" y="0"/>
                    <a:pt x="48006" y="0"/>
                  </a:cubicBezTo>
                  <a:lnTo>
                    <a:pt x="48006" y="105823"/>
                  </a:lnTo>
                  <a:cubicBezTo>
                    <a:pt x="48006" y="105823"/>
                    <a:pt x="37259"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2" name="Google Shape;712;p15"/>
            <p:cNvSpPr/>
            <p:nvPr/>
          </p:nvSpPr>
          <p:spPr>
            <a:xfrm>
              <a:off x="9554431" y="5023931"/>
              <a:ext cx="62769" cy="118854"/>
            </a:xfrm>
            <a:custGeom>
              <a:avLst/>
              <a:gdLst/>
              <a:ahLst/>
              <a:cxnLst/>
              <a:rect l="l" t="t" r="r" b="b"/>
              <a:pathLst>
                <a:path w="62769" h="118854" extrusionOk="0">
                  <a:moveTo>
                    <a:pt x="31094" y="118409"/>
                  </a:moveTo>
                  <a:cubicBezTo>
                    <a:pt x="13787" y="118409"/>
                    <a:pt x="-243" y="104378"/>
                    <a:pt x="-243" y="87072"/>
                  </a:cubicBezTo>
                  <a:lnTo>
                    <a:pt x="-243" y="29255"/>
                  </a:lnTo>
                  <a:cubicBezTo>
                    <a:pt x="709" y="11919"/>
                    <a:pt x="15540" y="-1358"/>
                    <a:pt x="32875" y="-397"/>
                  </a:cubicBezTo>
                  <a:cubicBezTo>
                    <a:pt x="48868" y="480"/>
                    <a:pt x="61641" y="13253"/>
                    <a:pt x="62527" y="29255"/>
                  </a:cubicBezTo>
                  <a:lnTo>
                    <a:pt x="62527" y="87072"/>
                  </a:lnTo>
                  <a:cubicBezTo>
                    <a:pt x="62527" y="104378"/>
                    <a:pt x="48496" y="118409"/>
                    <a:pt x="31189" y="118409"/>
                  </a:cubicBezTo>
                  <a:cubicBezTo>
                    <a:pt x="31161" y="118409"/>
                    <a:pt x="31123" y="118409"/>
                    <a:pt x="31094" y="118409"/>
                  </a:cubicBezTo>
                  <a:close/>
                  <a:moveTo>
                    <a:pt x="31094" y="12681"/>
                  </a:moveTo>
                  <a:cubicBezTo>
                    <a:pt x="21941" y="12681"/>
                    <a:pt x="14521" y="20101"/>
                    <a:pt x="14521" y="29255"/>
                  </a:cubicBezTo>
                  <a:lnTo>
                    <a:pt x="14521" y="87072"/>
                  </a:lnTo>
                  <a:cubicBezTo>
                    <a:pt x="13825" y="96254"/>
                    <a:pt x="20702" y="104254"/>
                    <a:pt x="29885" y="104950"/>
                  </a:cubicBezTo>
                  <a:cubicBezTo>
                    <a:pt x="39067" y="105645"/>
                    <a:pt x="47068" y="98768"/>
                    <a:pt x="47763" y="89586"/>
                  </a:cubicBezTo>
                  <a:cubicBezTo>
                    <a:pt x="47830" y="88748"/>
                    <a:pt x="47830" y="87909"/>
                    <a:pt x="47763" y="87072"/>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3" name="Google Shape;713;p15"/>
            <p:cNvSpPr/>
            <p:nvPr/>
          </p:nvSpPr>
          <p:spPr>
            <a:xfrm>
              <a:off x="9561766" y="5138785"/>
              <a:ext cx="48006" cy="213740"/>
            </a:xfrm>
            <a:custGeom>
              <a:avLst/>
              <a:gdLst/>
              <a:ahLst/>
              <a:cxnLst/>
              <a:rect l="l" t="t" r="r" b="b"/>
              <a:pathLst>
                <a:path w="48006" h="213740" extrusionOk="0">
                  <a:moveTo>
                    <a:pt x="24003" y="0"/>
                  </a:moveTo>
                  <a:cubicBezTo>
                    <a:pt x="37259" y="0"/>
                    <a:pt x="48006" y="0"/>
                    <a:pt x="48006" y="0"/>
                  </a:cubicBezTo>
                  <a:lnTo>
                    <a:pt x="48006" y="213741"/>
                  </a:lnTo>
                  <a:cubicBezTo>
                    <a:pt x="48006" y="213741"/>
                    <a:pt x="37259"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4" name="Google Shape;714;p15"/>
            <p:cNvSpPr/>
            <p:nvPr/>
          </p:nvSpPr>
          <p:spPr>
            <a:xfrm>
              <a:off x="9554431" y="5132992"/>
              <a:ext cx="62769" cy="226867"/>
            </a:xfrm>
            <a:custGeom>
              <a:avLst/>
              <a:gdLst/>
              <a:ahLst/>
              <a:cxnLst/>
              <a:rect l="l" t="t" r="r" b="b"/>
              <a:pathLst>
                <a:path w="62769" h="226867" extrusionOk="0">
                  <a:moveTo>
                    <a:pt x="31094" y="226422"/>
                  </a:moveTo>
                  <a:cubicBezTo>
                    <a:pt x="13806" y="226365"/>
                    <a:pt x="-196" y="212373"/>
                    <a:pt x="-243" y="195085"/>
                  </a:cubicBezTo>
                  <a:lnTo>
                    <a:pt x="-243" y="29255"/>
                  </a:lnTo>
                  <a:cubicBezTo>
                    <a:pt x="709" y="11919"/>
                    <a:pt x="15540" y="-1359"/>
                    <a:pt x="32875" y="-397"/>
                  </a:cubicBezTo>
                  <a:cubicBezTo>
                    <a:pt x="48868" y="479"/>
                    <a:pt x="61641" y="13252"/>
                    <a:pt x="62527" y="29255"/>
                  </a:cubicBezTo>
                  <a:lnTo>
                    <a:pt x="62527" y="195085"/>
                  </a:lnTo>
                  <a:cubicBezTo>
                    <a:pt x="62470" y="212411"/>
                    <a:pt x="48420" y="226422"/>
                    <a:pt x="31094" y="226422"/>
                  </a:cubicBezTo>
                  <a:close/>
                  <a:moveTo>
                    <a:pt x="31094" y="12681"/>
                  </a:moveTo>
                  <a:cubicBezTo>
                    <a:pt x="21941" y="12681"/>
                    <a:pt x="14521" y="20101"/>
                    <a:pt x="14521" y="29255"/>
                  </a:cubicBezTo>
                  <a:lnTo>
                    <a:pt x="14521" y="195085"/>
                  </a:lnTo>
                  <a:cubicBezTo>
                    <a:pt x="15216" y="204267"/>
                    <a:pt x="23217" y="211144"/>
                    <a:pt x="32399" y="210449"/>
                  </a:cubicBezTo>
                  <a:cubicBezTo>
                    <a:pt x="40610" y="209820"/>
                    <a:pt x="47144" y="203295"/>
                    <a:pt x="47763" y="195085"/>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5" name="Google Shape;715;p15"/>
            <p:cNvSpPr/>
            <p:nvPr/>
          </p:nvSpPr>
          <p:spPr>
            <a:xfrm>
              <a:off x="10361675" y="5671995"/>
              <a:ext cx="8667" cy="9525"/>
            </a:xfrm>
            <a:custGeom>
              <a:avLst/>
              <a:gdLst/>
              <a:ahLst/>
              <a:cxnLst/>
              <a:rect l="l" t="t" r="r" b="b"/>
              <a:pathLst>
                <a:path w="8667" h="9525" extrusionOk="0">
                  <a:moveTo>
                    <a:pt x="-243" y="-446"/>
                  </a:moveTo>
                  <a:lnTo>
                    <a:pt x="8425" y="-446"/>
                  </a:lnTo>
                  <a:lnTo>
                    <a:pt x="8425" y="-446"/>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6" name="Google Shape;716;p15"/>
            <p:cNvSpPr/>
            <p:nvPr/>
          </p:nvSpPr>
          <p:spPr>
            <a:xfrm>
              <a:off x="10353007" y="5671328"/>
              <a:ext cx="8667" cy="9525"/>
            </a:xfrm>
            <a:custGeom>
              <a:avLst/>
              <a:gdLst/>
              <a:ahLst/>
              <a:cxnLst/>
              <a:rect l="l" t="t" r="r" b="b"/>
              <a:pathLst>
                <a:path w="8667" h="9525" extrusionOk="0">
                  <a:moveTo>
                    <a:pt x="-243" y="-446"/>
                  </a:moveTo>
                  <a:lnTo>
                    <a:pt x="8425" y="-446"/>
                  </a:lnTo>
                  <a:lnTo>
                    <a:pt x="-243" y="-446"/>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7" name="Google Shape;717;p15"/>
            <p:cNvSpPr/>
            <p:nvPr/>
          </p:nvSpPr>
          <p:spPr>
            <a:xfrm>
              <a:off x="9396611" y="3257883"/>
              <a:ext cx="1930679" cy="674465"/>
            </a:xfrm>
            <a:custGeom>
              <a:avLst/>
              <a:gdLst/>
              <a:ahLst/>
              <a:cxnLst/>
              <a:rect l="l" t="t" r="r" b="b"/>
              <a:pathLst>
                <a:path w="1930679" h="674465" extrusionOk="0">
                  <a:moveTo>
                    <a:pt x="1911606" y="657827"/>
                  </a:moveTo>
                  <a:cubicBezTo>
                    <a:pt x="1895718" y="665218"/>
                    <a:pt x="1876859" y="658332"/>
                    <a:pt x="1869467" y="642444"/>
                  </a:cubicBezTo>
                  <a:cubicBezTo>
                    <a:pt x="1869420" y="642339"/>
                    <a:pt x="1869363" y="642225"/>
                    <a:pt x="1869315" y="642111"/>
                  </a:cubicBezTo>
                  <a:cubicBezTo>
                    <a:pt x="1707295" y="289876"/>
                    <a:pt x="1355384" y="63886"/>
                    <a:pt x="967678" y="63086"/>
                  </a:cubicBezTo>
                  <a:lnTo>
                    <a:pt x="964821" y="63086"/>
                  </a:lnTo>
                  <a:cubicBezTo>
                    <a:pt x="797314" y="63600"/>
                    <a:pt x="632684" y="106663"/>
                    <a:pt x="486380" y="188244"/>
                  </a:cubicBezTo>
                  <a:lnTo>
                    <a:pt x="486380" y="188244"/>
                  </a:lnTo>
                  <a:cubicBezTo>
                    <a:pt x="297537" y="293400"/>
                    <a:pt x="148128" y="457249"/>
                    <a:pt x="60803" y="654969"/>
                  </a:cubicBezTo>
                  <a:cubicBezTo>
                    <a:pt x="55755" y="666562"/>
                    <a:pt x="44296" y="674048"/>
                    <a:pt x="31657" y="674019"/>
                  </a:cubicBezTo>
                  <a:cubicBezTo>
                    <a:pt x="14083" y="674067"/>
                    <a:pt x="-195" y="659866"/>
                    <a:pt x="-243" y="642292"/>
                  </a:cubicBezTo>
                  <a:cubicBezTo>
                    <a:pt x="-262" y="637805"/>
                    <a:pt x="681" y="633357"/>
                    <a:pt x="2510" y="629252"/>
                  </a:cubicBezTo>
                  <a:cubicBezTo>
                    <a:pt x="171131" y="247899"/>
                    <a:pt x="548140" y="1278"/>
                    <a:pt x="965107" y="-446"/>
                  </a:cubicBezTo>
                  <a:lnTo>
                    <a:pt x="968059" y="-446"/>
                  </a:lnTo>
                  <a:cubicBezTo>
                    <a:pt x="1380701" y="430"/>
                    <a:pt x="1755243" y="240946"/>
                    <a:pt x="1927703" y="615822"/>
                  </a:cubicBezTo>
                  <a:cubicBezTo>
                    <a:pt x="1934799" y="631871"/>
                    <a:pt x="1927608" y="650636"/>
                    <a:pt x="1911606" y="657827"/>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8" name="Google Shape;718;p15"/>
            <p:cNvSpPr/>
            <p:nvPr/>
          </p:nvSpPr>
          <p:spPr>
            <a:xfrm>
              <a:off x="10323289" y="3617643"/>
              <a:ext cx="9525" cy="1904"/>
            </a:xfrm>
            <a:custGeom>
              <a:avLst/>
              <a:gdLst/>
              <a:ahLst/>
              <a:cxnLst/>
              <a:rect l="l" t="t" r="r" b="b"/>
              <a:pathLst>
                <a:path w="9525" h="1904" extrusionOk="0">
                  <a:moveTo>
                    <a:pt x="-243" y="-65"/>
                  </a:moveTo>
                  <a:lnTo>
                    <a:pt x="-243" y="-65"/>
                  </a:lnTo>
                  <a:cubicBezTo>
                    <a:pt x="-243" y="411"/>
                    <a:pt x="-243" y="983"/>
                    <a:pt x="-243" y="1459"/>
                  </a:cubicBezTo>
                  <a:lnTo>
                    <a:pt x="-243" y="-446"/>
                  </a:lnTo>
                  <a:lnTo>
                    <a:pt x="-243" y="-4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19" name="Google Shape;719;p15"/>
            <p:cNvSpPr/>
            <p:nvPr/>
          </p:nvSpPr>
          <p:spPr>
            <a:xfrm>
              <a:off x="10414824" y="3640598"/>
              <a:ext cx="42" cy="666"/>
            </a:xfrm>
            <a:custGeom>
              <a:avLst/>
              <a:gdLst/>
              <a:ahLst/>
              <a:cxnLst/>
              <a:rect l="l" t="t" r="r" b="b"/>
              <a:pathLst>
                <a:path w="42" h="666" extrusionOk="0">
                  <a:moveTo>
                    <a:pt x="-243" y="-446"/>
                  </a:moveTo>
                  <a:cubicBezTo>
                    <a:pt x="-186" y="-227"/>
                    <a:pt x="-186" y="2"/>
                    <a:pt x="-243" y="221"/>
                  </a:cubicBezTo>
                  <a:lnTo>
                    <a:pt x="-243" y="22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0" name="Google Shape;720;p15"/>
            <p:cNvSpPr/>
            <p:nvPr/>
          </p:nvSpPr>
          <p:spPr>
            <a:xfrm>
              <a:off x="10413777" y="3641264"/>
              <a:ext cx="952" cy="2000"/>
            </a:xfrm>
            <a:custGeom>
              <a:avLst/>
              <a:gdLst/>
              <a:ahLst/>
              <a:cxnLst/>
              <a:rect l="l" t="t" r="r" b="b"/>
              <a:pathLst>
                <a:path w="952" h="2000" extrusionOk="0">
                  <a:moveTo>
                    <a:pt x="709" y="-446"/>
                  </a:moveTo>
                  <a:lnTo>
                    <a:pt x="709" y="-446"/>
                  </a:lnTo>
                  <a:lnTo>
                    <a:pt x="-243" y="155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1" name="Google Shape;721;p15"/>
            <p:cNvSpPr/>
            <p:nvPr/>
          </p:nvSpPr>
          <p:spPr>
            <a:xfrm>
              <a:off x="10414824" y="3639169"/>
              <a:ext cx="666" cy="1428"/>
            </a:xfrm>
            <a:custGeom>
              <a:avLst/>
              <a:gdLst/>
              <a:ahLst/>
              <a:cxnLst/>
              <a:rect l="l" t="t" r="r" b="b"/>
              <a:pathLst>
                <a:path w="666" h="1428" extrusionOk="0">
                  <a:moveTo>
                    <a:pt x="424" y="-351"/>
                  </a:moveTo>
                  <a:lnTo>
                    <a:pt x="-243" y="983"/>
                  </a:lnTo>
                  <a:lnTo>
                    <a:pt x="-243" y="316"/>
                  </a:lnTo>
                  <a:cubicBezTo>
                    <a:pt x="-243" y="316"/>
                    <a:pt x="-243" y="-255"/>
                    <a:pt x="-243" y="-446"/>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2" name="Google Shape;722;p15"/>
            <p:cNvSpPr/>
            <p:nvPr/>
          </p:nvSpPr>
          <p:spPr>
            <a:xfrm>
              <a:off x="9731596" y="3773472"/>
              <a:ext cx="857" cy="1714"/>
            </a:xfrm>
            <a:custGeom>
              <a:avLst/>
              <a:gdLst/>
              <a:ahLst/>
              <a:cxnLst/>
              <a:rect l="l" t="t" r="r" b="b"/>
              <a:pathLst>
                <a:path w="857" h="1714" extrusionOk="0">
                  <a:moveTo>
                    <a:pt x="857" y="1715"/>
                  </a:moveTo>
                  <a:lnTo>
                    <a:pt x="286" y="952"/>
                  </a:lnTo>
                  <a:lnTo>
                    <a:pt x="0" y="0"/>
                  </a:lnTo>
                  <a:lnTo>
                    <a:pt x="571" y="762"/>
                  </a:lnTo>
                  <a:lnTo>
                    <a:pt x="857" y="171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3" name="Google Shape;723;p15"/>
            <p:cNvSpPr/>
            <p:nvPr/>
          </p:nvSpPr>
          <p:spPr>
            <a:xfrm>
              <a:off x="11275408" y="3868245"/>
              <a:ext cx="48006" cy="105822"/>
            </a:xfrm>
            <a:custGeom>
              <a:avLst/>
              <a:gdLst/>
              <a:ahLst/>
              <a:cxnLst/>
              <a:rect l="l" t="t" r="r" b="b"/>
              <a:pathLst>
                <a:path w="48006" h="105822" extrusionOk="0">
                  <a:moveTo>
                    <a:pt x="24003" y="0"/>
                  </a:moveTo>
                  <a:cubicBezTo>
                    <a:pt x="37260" y="0"/>
                    <a:pt x="48006" y="0"/>
                    <a:pt x="48006" y="0"/>
                  </a:cubicBezTo>
                  <a:lnTo>
                    <a:pt x="48006" y="105823"/>
                  </a:lnTo>
                  <a:cubicBezTo>
                    <a:pt x="48006" y="105823"/>
                    <a:pt x="37260"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4" name="Google Shape;724;p15"/>
            <p:cNvSpPr/>
            <p:nvPr/>
          </p:nvSpPr>
          <p:spPr>
            <a:xfrm>
              <a:off x="11268169" y="3860911"/>
              <a:ext cx="62674" cy="120491"/>
            </a:xfrm>
            <a:custGeom>
              <a:avLst/>
              <a:gdLst/>
              <a:ahLst/>
              <a:cxnLst/>
              <a:rect l="l" t="t" r="r" b="b"/>
              <a:pathLst>
                <a:path w="62674" h="120491" extrusionOk="0">
                  <a:moveTo>
                    <a:pt x="31094" y="120046"/>
                  </a:moveTo>
                  <a:cubicBezTo>
                    <a:pt x="13787" y="120046"/>
                    <a:pt x="-243" y="106015"/>
                    <a:pt x="-243" y="88708"/>
                  </a:cubicBezTo>
                  <a:cubicBezTo>
                    <a:pt x="-243" y="88679"/>
                    <a:pt x="-243" y="88642"/>
                    <a:pt x="-243" y="88613"/>
                  </a:cubicBezTo>
                  <a:lnTo>
                    <a:pt x="-243" y="30892"/>
                  </a:lnTo>
                  <a:cubicBezTo>
                    <a:pt x="-243" y="13585"/>
                    <a:pt x="13787" y="-446"/>
                    <a:pt x="31094" y="-446"/>
                  </a:cubicBezTo>
                  <a:cubicBezTo>
                    <a:pt x="48401" y="-446"/>
                    <a:pt x="62432" y="13585"/>
                    <a:pt x="62432" y="30892"/>
                  </a:cubicBezTo>
                  <a:lnTo>
                    <a:pt x="62432" y="88613"/>
                  </a:lnTo>
                  <a:cubicBezTo>
                    <a:pt x="62432" y="105939"/>
                    <a:pt x="48420" y="119998"/>
                    <a:pt x="31094" y="120046"/>
                  </a:cubicBezTo>
                  <a:close/>
                  <a:moveTo>
                    <a:pt x="31094" y="14223"/>
                  </a:moveTo>
                  <a:cubicBezTo>
                    <a:pt x="21893" y="14223"/>
                    <a:pt x="14426" y="21691"/>
                    <a:pt x="14426" y="30892"/>
                  </a:cubicBezTo>
                  <a:lnTo>
                    <a:pt x="14426" y="88613"/>
                  </a:lnTo>
                  <a:cubicBezTo>
                    <a:pt x="13730" y="97795"/>
                    <a:pt x="20607" y="105796"/>
                    <a:pt x="29790" y="106491"/>
                  </a:cubicBezTo>
                  <a:cubicBezTo>
                    <a:pt x="38972" y="107186"/>
                    <a:pt x="46973" y="100310"/>
                    <a:pt x="47668" y="91128"/>
                  </a:cubicBezTo>
                  <a:cubicBezTo>
                    <a:pt x="47735" y="90289"/>
                    <a:pt x="47735" y="89451"/>
                    <a:pt x="47668" y="88613"/>
                  </a:cubicBezTo>
                  <a:lnTo>
                    <a:pt x="47668" y="30892"/>
                  </a:lnTo>
                  <a:cubicBezTo>
                    <a:pt x="47725" y="21738"/>
                    <a:pt x="40343" y="14280"/>
                    <a:pt x="31190" y="14223"/>
                  </a:cubicBezTo>
                  <a:cubicBezTo>
                    <a:pt x="31161" y="14223"/>
                    <a:pt x="31123" y="14223"/>
                    <a:pt x="31094" y="14223"/>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5" name="Google Shape;725;p15"/>
            <p:cNvSpPr/>
            <p:nvPr/>
          </p:nvSpPr>
          <p:spPr>
            <a:xfrm>
              <a:off x="11275408" y="3977307"/>
              <a:ext cx="48006" cy="213740"/>
            </a:xfrm>
            <a:custGeom>
              <a:avLst/>
              <a:gdLst/>
              <a:ahLst/>
              <a:cxnLst/>
              <a:rect l="l" t="t" r="r" b="b"/>
              <a:pathLst>
                <a:path w="48006" h="213740" extrusionOk="0">
                  <a:moveTo>
                    <a:pt x="24003" y="0"/>
                  </a:moveTo>
                  <a:cubicBezTo>
                    <a:pt x="37260" y="0"/>
                    <a:pt x="48006" y="0"/>
                    <a:pt x="48006" y="0"/>
                  </a:cubicBezTo>
                  <a:lnTo>
                    <a:pt x="48006" y="213741"/>
                  </a:lnTo>
                  <a:cubicBezTo>
                    <a:pt x="48006" y="213741"/>
                    <a:pt x="37260"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26" name="Google Shape;726;p15"/>
            <p:cNvSpPr/>
            <p:nvPr/>
          </p:nvSpPr>
          <p:spPr>
            <a:xfrm>
              <a:off x="11268169" y="3969877"/>
              <a:ext cx="62674" cy="228504"/>
            </a:xfrm>
            <a:custGeom>
              <a:avLst/>
              <a:gdLst/>
              <a:ahLst/>
              <a:cxnLst/>
              <a:rect l="l" t="t" r="r" b="b"/>
              <a:pathLst>
                <a:path w="62674" h="228504" extrusionOk="0">
                  <a:moveTo>
                    <a:pt x="31094" y="228059"/>
                  </a:moveTo>
                  <a:cubicBezTo>
                    <a:pt x="13787" y="228059"/>
                    <a:pt x="-243" y="214029"/>
                    <a:pt x="-243" y="196722"/>
                  </a:cubicBezTo>
                  <a:lnTo>
                    <a:pt x="-243" y="30892"/>
                  </a:lnTo>
                  <a:cubicBezTo>
                    <a:pt x="-243" y="13585"/>
                    <a:pt x="13787" y="-446"/>
                    <a:pt x="31094" y="-446"/>
                  </a:cubicBezTo>
                  <a:cubicBezTo>
                    <a:pt x="48401" y="-446"/>
                    <a:pt x="62432" y="13585"/>
                    <a:pt x="62432" y="30892"/>
                  </a:cubicBezTo>
                  <a:lnTo>
                    <a:pt x="62432" y="196722"/>
                  </a:lnTo>
                  <a:cubicBezTo>
                    <a:pt x="62384" y="214010"/>
                    <a:pt x="48382" y="228002"/>
                    <a:pt x="31094" y="228059"/>
                  </a:cubicBezTo>
                  <a:close/>
                  <a:moveTo>
                    <a:pt x="31094" y="14318"/>
                  </a:moveTo>
                  <a:cubicBezTo>
                    <a:pt x="21922" y="14318"/>
                    <a:pt x="14473" y="21719"/>
                    <a:pt x="14426" y="30892"/>
                  </a:cubicBezTo>
                  <a:lnTo>
                    <a:pt x="14426" y="196722"/>
                  </a:lnTo>
                  <a:cubicBezTo>
                    <a:pt x="15121" y="205904"/>
                    <a:pt x="23122" y="212781"/>
                    <a:pt x="32304" y="212085"/>
                  </a:cubicBezTo>
                  <a:cubicBezTo>
                    <a:pt x="40515" y="211457"/>
                    <a:pt x="47049" y="204932"/>
                    <a:pt x="47668" y="196722"/>
                  </a:cubicBezTo>
                  <a:lnTo>
                    <a:pt x="47668" y="30892"/>
                  </a:lnTo>
                  <a:cubicBezTo>
                    <a:pt x="47668" y="21738"/>
                    <a:pt x="40248" y="14318"/>
                    <a:pt x="31094" y="14318"/>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727" name="Google Shape;727;p15"/>
          <p:cNvSpPr txBox="1">
            <a:spLocks noGrp="1"/>
          </p:cNvSpPr>
          <p:nvPr>
            <p:ph type="subTitle" idx="1"/>
          </p:nvPr>
        </p:nvSpPr>
        <p:spPr>
          <a:xfrm>
            <a:off x="4948313" y="1474088"/>
            <a:ext cx="3827100" cy="27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a:solidFill>
                  <a:schemeClr val="lt2"/>
                </a:solidFill>
              </a:defRPr>
            </a:lvl1pPr>
            <a:lvl2pPr lvl="1" rtl="0">
              <a:spcBef>
                <a:spcPts val="1600"/>
              </a:spcBef>
              <a:spcAft>
                <a:spcPts val="0"/>
              </a:spcAft>
              <a:buClr>
                <a:schemeClr val="lt2"/>
              </a:buClr>
              <a:buSzPts val="1400"/>
              <a:buNone/>
              <a:defRPr>
                <a:solidFill>
                  <a:schemeClr val="lt2"/>
                </a:solidFill>
              </a:defRPr>
            </a:lvl2pPr>
            <a:lvl3pPr lvl="2" rtl="0">
              <a:spcBef>
                <a:spcPts val="1600"/>
              </a:spcBef>
              <a:spcAft>
                <a:spcPts val="0"/>
              </a:spcAft>
              <a:buClr>
                <a:schemeClr val="lt2"/>
              </a:buClr>
              <a:buSzPts val="1400"/>
              <a:buNone/>
              <a:defRPr>
                <a:solidFill>
                  <a:schemeClr val="lt2"/>
                </a:solidFill>
              </a:defRPr>
            </a:lvl3pPr>
            <a:lvl4pPr lvl="3" rtl="0">
              <a:spcBef>
                <a:spcPts val="1600"/>
              </a:spcBef>
              <a:spcAft>
                <a:spcPts val="0"/>
              </a:spcAft>
              <a:buClr>
                <a:schemeClr val="lt2"/>
              </a:buClr>
              <a:buSzPts val="1400"/>
              <a:buNone/>
              <a:defRPr>
                <a:solidFill>
                  <a:schemeClr val="lt2"/>
                </a:solidFill>
              </a:defRPr>
            </a:lvl4pPr>
            <a:lvl5pPr lvl="4" rtl="0">
              <a:spcBef>
                <a:spcPts val="1600"/>
              </a:spcBef>
              <a:spcAft>
                <a:spcPts val="0"/>
              </a:spcAft>
              <a:buClr>
                <a:schemeClr val="lt2"/>
              </a:buClr>
              <a:buSzPts val="1400"/>
              <a:buNone/>
              <a:defRPr>
                <a:solidFill>
                  <a:schemeClr val="lt2"/>
                </a:solidFill>
              </a:defRPr>
            </a:lvl5pPr>
            <a:lvl6pPr lvl="5" rtl="0">
              <a:spcBef>
                <a:spcPts val="1600"/>
              </a:spcBef>
              <a:spcAft>
                <a:spcPts val="0"/>
              </a:spcAft>
              <a:buClr>
                <a:schemeClr val="lt2"/>
              </a:buClr>
              <a:buSzPts val="1400"/>
              <a:buNone/>
              <a:defRPr>
                <a:solidFill>
                  <a:schemeClr val="lt2"/>
                </a:solidFill>
              </a:defRPr>
            </a:lvl6pPr>
            <a:lvl7pPr lvl="6" rtl="0">
              <a:spcBef>
                <a:spcPts val="1600"/>
              </a:spcBef>
              <a:spcAft>
                <a:spcPts val="0"/>
              </a:spcAft>
              <a:buClr>
                <a:schemeClr val="lt2"/>
              </a:buClr>
              <a:buSzPts val="1400"/>
              <a:buNone/>
              <a:defRPr>
                <a:solidFill>
                  <a:schemeClr val="lt2"/>
                </a:solidFill>
              </a:defRPr>
            </a:lvl7pPr>
            <a:lvl8pPr lvl="7" rtl="0">
              <a:spcBef>
                <a:spcPts val="1600"/>
              </a:spcBef>
              <a:spcAft>
                <a:spcPts val="0"/>
              </a:spcAft>
              <a:buClr>
                <a:schemeClr val="lt2"/>
              </a:buClr>
              <a:buSzPts val="1400"/>
              <a:buNone/>
              <a:defRPr>
                <a:solidFill>
                  <a:schemeClr val="lt2"/>
                </a:solidFill>
              </a:defRPr>
            </a:lvl8pPr>
            <a:lvl9pPr lvl="8" rtl="0">
              <a:spcBef>
                <a:spcPts val="1600"/>
              </a:spcBef>
              <a:spcAft>
                <a:spcPts val="1600"/>
              </a:spcAft>
              <a:buClr>
                <a:schemeClr val="lt2"/>
              </a:buClr>
              <a:buSzPts val="1400"/>
              <a:buNone/>
              <a:defRPr>
                <a:solidFill>
                  <a:schemeClr val="lt2"/>
                </a:solidFill>
              </a:defRPr>
            </a:lvl9pPr>
          </a:lstStyle>
          <a:p>
            <a:endParaRPr/>
          </a:p>
        </p:txBody>
      </p:sp>
      <p:grpSp>
        <p:nvGrpSpPr>
          <p:cNvPr id="728" name="Google Shape;728;p15"/>
          <p:cNvGrpSpPr/>
          <p:nvPr/>
        </p:nvGrpSpPr>
        <p:grpSpPr>
          <a:xfrm>
            <a:off x="5499679" y="4003999"/>
            <a:ext cx="3694477" cy="1282707"/>
            <a:chOff x="7332906" y="5338665"/>
            <a:chExt cx="4925970" cy="1710276"/>
          </a:xfrm>
        </p:grpSpPr>
        <p:grpSp>
          <p:nvGrpSpPr>
            <p:cNvPr id="729" name="Google Shape;729;p15"/>
            <p:cNvGrpSpPr/>
            <p:nvPr/>
          </p:nvGrpSpPr>
          <p:grpSpPr>
            <a:xfrm>
              <a:off x="9381196" y="5338665"/>
              <a:ext cx="2707325" cy="1707379"/>
              <a:chOff x="6723350" y="566875"/>
              <a:chExt cx="1552188" cy="1732500"/>
            </a:xfrm>
          </p:grpSpPr>
          <p:cxnSp>
            <p:nvCxnSpPr>
              <p:cNvPr id="730" name="Google Shape;730;p15"/>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1" name="Google Shape;731;p15"/>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2" name="Google Shape;732;p15"/>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3" name="Google Shape;733;p15"/>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4" name="Google Shape;734;p15"/>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5" name="Google Shape;735;p15"/>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6" name="Google Shape;736;p15"/>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37" name="Google Shape;737;p15"/>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738" name="Google Shape;738;p15"/>
            <p:cNvGrpSpPr/>
            <p:nvPr/>
          </p:nvGrpSpPr>
          <p:grpSpPr>
            <a:xfrm rot="5400000">
              <a:off x="9215748" y="3613047"/>
              <a:ext cx="1160286" cy="4925970"/>
              <a:chOff x="6723350" y="566874"/>
              <a:chExt cx="665225" cy="2824200"/>
            </a:xfrm>
          </p:grpSpPr>
          <p:cxnSp>
            <p:nvCxnSpPr>
              <p:cNvPr id="739" name="Google Shape;739;p15"/>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740" name="Google Shape;740;p15"/>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741" name="Google Shape;741;p15"/>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cxnSp>
            <p:nvCxnSpPr>
              <p:cNvPr id="742" name="Google Shape;742;p15"/>
              <p:cNvCxnSpPr/>
              <p:nvPr/>
            </p:nvCxnSpPr>
            <p:spPr>
              <a:xfrm rot="5400000">
                <a:off x="5976475" y="1978974"/>
                <a:ext cx="2824200" cy="0"/>
              </a:xfrm>
              <a:prstGeom prst="straightConnector1">
                <a:avLst/>
              </a:prstGeom>
              <a:noFill/>
              <a:ln w="9525" cap="flat" cmpd="sng">
                <a:solidFill>
                  <a:schemeClr val="lt1"/>
                </a:solidFill>
                <a:prstDash val="solid"/>
                <a:round/>
                <a:headEnd type="none" w="med" len="med"/>
                <a:tailEnd type="none" w="med" len="med"/>
              </a:ln>
            </p:spPr>
          </p:cxnSp>
        </p:grpSp>
        <p:cxnSp>
          <p:nvCxnSpPr>
            <p:cNvPr id="743" name="Google Shape;743;p15"/>
            <p:cNvCxnSpPr/>
            <p:nvPr/>
          </p:nvCxnSpPr>
          <p:spPr>
            <a:xfrm>
              <a:off x="8969752" y="5726507"/>
              <a:ext cx="0" cy="1319400"/>
            </a:xfrm>
            <a:prstGeom prst="straightConnector1">
              <a:avLst/>
            </a:prstGeom>
            <a:noFill/>
            <a:ln w="9525" cap="flat" cmpd="sng">
              <a:solidFill>
                <a:schemeClr val="lt1"/>
              </a:solidFill>
              <a:prstDash val="solid"/>
              <a:round/>
              <a:headEnd type="none" w="med" len="med"/>
              <a:tailEnd type="none" w="med" len="med"/>
            </a:ln>
          </p:spPr>
        </p:cxnSp>
        <p:cxnSp>
          <p:nvCxnSpPr>
            <p:cNvPr id="744" name="Google Shape;744;p15"/>
            <p:cNvCxnSpPr/>
            <p:nvPr/>
          </p:nvCxnSpPr>
          <p:spPr>
            <a:xfrm>
              <a:off x="8577275" y="6017475"/>
              <a:ext cx="600" cy="1028400"/>
            </a:xfrm>
            <a:prstGeom prst="straightConnector1">
              <a:avLst/>
            </a:prstGeom>
            <a:noFill/>
            <a:ln w="9525" cap="flat" cmpd="sng">
              <a:solidFill>
                <a:schemeClr val="lt1"/>
              </a:solidFill>
              <a:prstDash val="solid"/>
              <a:round/>
              <a:headEnd type="none" w="med" len="med"/>
              <a:tailEnd type="none" w="med" len="med"/>
            </a:ln>
          </p:spPr>
        </p:cxnSp>
        <p:cxnSp>
          <p:nvCxnSpPr>
            <p:cNvPr id="745" name="Google Shape;745;p15"/>
            <p:cNvCxnSpPr/>
            <p:nvPr/>
          </p:nvCxnSpPr>
          <p:spPr>
            <a:xfrm>
              <a:off x="8185950" y="5723541"/>
              <a:ext cx="0" cy="1325400"/>
            </a:xfrm>
            <a:prstGeom prst="straightConnector1">
              <a:avLst/>
            </a:prstGeom>
            <a:noFill/>
            <a:ln w="9525" cap="flat" cmpd="sng">
              <a:solidFill>
                <a:schemeClr val="lt1"/>
              </a:solidFill>
              <a:prstDash val="solid"/>
              <a:round/>
              <a:headEnd type="none" w="med" len="med"/>
              <a:tailEnd type="none" w="med" len="med"/>
            </a:ln>
          </p:spPr>
        </p:cxnSp>
        <p:cxnSp>
          <p:nvCxnSpPr>
            <p:cNvPr id="746" name="Google Shape;746;p15"/>
            <p:cNvCxnSpPr/>
            <p:nvPr/>
          </p:nvCxnSpPr>
          <p:spPr>
            <a:xfrm>
              <a:off x="7794050" y="6019875"/>
              <a:ext cx="9600" cy="1010100"/>
            </a:xfrm>
            <a:prstGeom prst="straightConnector1">
              <a:avLst/>
            </a:prstGeom>
            <a:noFill/>
            <a:ln w="9525" cap="flat" cmpd="sng">
              <a:solidFill>
                <a:schemeClr val="lt1"/>
              </a:solidFill>
              <a:prstDash val="solid"/>
              <a:round/>
              <a:headEnd type="none" w="med" len="med"/>
              <a:tailEnd type="none" w="med" len="med"/>
            </a:ln>
          </p:spPr>
        </p:cxnSp>
        <p:cxnSp>
          <p:nvCxnSpPr>
            <p:cNvPr id="747" name="Google Shape;747;p15"/>
            <p:cNvCxnSpPr/>
            <p:nvPr/>
          </p:nvCxnSpPr>
          <p:spPr>
            <a:xfrm>
              <a:off x="7402150" y="6298675"/>
              <a:ext cx="0" cy="567000"/>
            </a:xfrm>
            <a:prstGeom prst="straightConnector1">
              <a:avLst/>
            </a:prstGeom>
            <a:noFill/>
            <a:ln w="9525" cap="flat" cmpd="sng">
              <a:solidFill>
                <a:schemeClr val="lt1"/>
              </a:solidFill>
              <a:prstDash val="solid"/>
              <a:round/>
              <a:headEnd type="none" w="med" len="med"/>
              <a:tailEnd type="none" w="med" len="med"/>
            </a:ln>
          </p:spPr>
        </p:cxnSp>
      </p:grpSp>
      <p:sp>
        <p:nvSpPr>
          <p:cNvPr id="748" name="Google Shape;748;p15"/>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749"/>
        <p:cNvGrpSpPr/>
        <p:nvPr/>
      </p:nvGrpSpPr>
      <p:grpSpPr>
        <a:xfrm>
          <a:off x="0" y="0"/>
          <a:ext cx="0" cy="0"/>
          <a:chOff x="0" y="0"/>
          <a:chExt cx="0" cy="0"/>
        </a:xfrm>
      </p:grpSpPr>
      <p:sp>
        <p:nvSpPr>
          <p:cNvPr id="750" name="Google Shape;750;p16"/>
          <p:cNvSpPr txBox="1">
            <a:spLocks noGrp="1"/>
          </p:cNvSpPr>
          <p:nvPr>
            <p:ph type="title"/>
          </p:nvPr>
        </p:nvSpPr>
        <p:spPr>
          <a:xfrm>
            <a:off x="311738" y="315829"/>
            <a:ext cx="8520600" cy="92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38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orning Meeting">
  <p:cSld name="CUSTOM_18_1">
    <p:spTree>
      <p:nvGrpSpPr>
        <p:cNvPr id="1" name="Shape 751"/>
        <p:cNvGrpSpPr/>
        <p:nvPr/>
      </p:nvGrpSpPr>
      <p:grpSpPr>
        <a:xfrm>
          <a:off x="0" y="0"/>
          <a:ext cx="0" cy="0"/>
          <a:chOff x="0" y="0"/>
          <a:chExt cx="0" cy="0"/>
        </a:xfrm>
      </p:grpSpPr>
      <p:grpSp>
        <p:nvGrpSpPr>
          <p:cNvPr id="752" name="Google Shape;752;p17"/>
          <p:cNvGrpSpPr/>
          <p:nvPr/>
        </p:nvGrpSpPr>
        <p:grpSpPr>
          <a:xfrm rot="5400000">
            <a:off x="-1233296" y="1645305"/>
            <a:ext cx="3694477" cy="1282707"/>
            <a:chOff x="7332906" y="5338665"/>
            <a:chExt cx="4925970" cy="1710276"/>
          </a:xfrm>
        </p:grpSpPr>
        <p:grpSp>
          <p:nvGrpSpPr>
            <p:cNvPr id="753" name="Google Shape;753;p17"/>
            <p:cNvGrpSpPr/>
            <p:nvPr/>
          </p:nvGrpSpPr>
          <p:grpSpPr>
            <a:xfrm>
              <a:off x="9381196" y="5338665"/>
              <a:ext cx="2707325" cy="1707379"/>
              <a:chOff x="6723350" y="566875"/>
              <a:chExt cx="1552188" cy="1732500"/>
            </a:xfrm>
          </p:grpSpPr>
          <p:cxnSp>
            <p:nvCxnSpPr>
              <p:cNvPr id="754" name="Google Shape;754;p17"/>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55" name="Google Shape;755;p17"/>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56" name="Google Shape;756;p17"/>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57" name="Google Shape;757;p17"/>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17"/>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59" name="Google Shape;759;p17"/>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60" name="Google Shape;760;p17"/>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17"/>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762" name="Google Shape;762;p17"/>
            <p:cNvGrpSpPr/>
            <p:nvPr/>
          </p:nvGrpSpPr>
          <p:grpSpPr>
            <a:xfrm rot="5400000">
              <a:off x="9215748" y="3613047"/>
              <a:ext cx="1160286" cy="4925970"/>
              <a:chOff x="6723350" y="566874"/>
              <a:chExt cx="665225" cy="2824200"/>
            </a:xfrm>
          </p:grpSpPr>
          <p:cxnSp>
            <p:nvCxnSpPr>
              <p:cNvPr id="763" name="Google Shape;763;p17"/>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17"/>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17"/>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cxnSp>
            <p:nvCxnSpPr>
              <p:cNvPr id="766" name="Google Shape;766;p17"/>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grpSp>
        <p:cxnSp>
          <p:nvCxnSpPr>
            <p:cNvPr id="767" name="Google Shape;767;p17"/>
            <p:cNvCxnSpPr/>
            <p:nvPr/>
          </p:nvCxnSpPr>
          <p:spPr>
            <a:xfrm>
              <a:off x="8969752" y="5726507"/>
              <a:ext cx="0" cy="131940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17"/>
            <p:cNvCxnSpPr/>
            <p:nvPr/>
          </p:nvCxnSpPr>
          <p:spPr>
            <a:xfrm>
              <a:off x="8577275" y="6017475"/>
              <a:ext cx="600" cy="1028400"/>
            </a:xfrm>
            <a:prstGeom prst="straightConnector1">
              <a:avLst/>
            </a:prstGeom>
            <a:noFill/>
            <a:ln w="9525" cap="flat" cmpd="sng">
              <a:solidFill>
                <a:schemeClr val="dk1"/>
              </a:solidFill>
              <a:prstDash val="solid"/>
              <a:round/>
              <a:headEnd type="none" w="med" len="med"/>
              <a:tailEnd type="none" w="med" len="med"/>
            </a:ln>
          </p:spPr>
        </p:cxnSp>
        <p:cxnSp>
          <p:nvCxnSpPr>
            <p:cNvPr id="769" name="Google Shape;769;p17"/>
            <p:cNvCxnSpPr/>
            <p:nvPr/>
          </p:nvCxnSpPr>
          <p:spPr>
            <a:xfrm>
              <a:off x="8185950" y="5723541"/>
              <a:ext cx="0" cy="1325400"/>
            </a:xfrm>
            <a:prstGeom prst="straightConnector1">
              <a:avLst/>
            </a:prstGeom>
            <a:noFill/>
            <a:ln w="9525" cap="flat" cmpd="sng">
              <a:solidFill>
                <a:schemeClr val="dk1"/>
              </a:solidFill>
              <a:prstDash val="solid"/>
              <a:round/>
              <a:headEnd type="none" w="med" len="med"/>
              <a:tailEnd type="none" w="med" len="med"/>
            </a:ln>
          </p:spPr>
        </p:cxnSp>
        <p:cxnSp>
          <p:nvCxnSpPr>
            <p:cNvPr id="770" name="Google Shape;770;p17"/>
            <p:cNvCxnSpPr/>
            <p:nvPr/>
          </p:nvCxnSpPr>
          <p:spPr>
            <a:xfrm>
              <a:off x="7794050" y="6019875"/>
              <a:ext cx="9600" cy="1010100"/>
            </a:xfrm>
            <a:prstGeom prst="straightConnector1">
              <a:avLst/>
            </a:prstGeom>
            <a:noFill/>
            <a:ln w="9525" cap="flat" cmpd="sng">
              <a:solidFill>
                <a:schemeClr val="dk1"/>
              </a:solidFill>
              <a:prstDash val="solid"/>
              <a:round/>
              <a:headEnd type="none" w="med" len="med"/>
              <a:tailEnd type="none" w="med" len="med"/>
            </a:ln>
          </p:spPr>
        </p:cxnSp>
        <p:cxnSp>
          <p:nvCxnSpPr>
            <p:cNvPr id="771" name="Google Shape;771;p17"/>
            <p:cNvCxnSpPr/>
            <p:nvPr/>
          </p:nvCxnSpPr>
          <p:spPr>
            <a:xfrm>
              <a:off x="7402150" y="6298675"/>
              <a:ext cx="0" cy="567000"/>
            </a:xfrm>
            <a:prstGeom prst="straightConnector1">
              <a:avLst/>
            </a:prstGeom>
            <a:noFill/>
            <a:ln w="9525" cap="flat" cmpd="sng">
              <a:solidFill>
                <a:schemeClr val="dk1"/>
              </a:solidFill>
              <a:prstDash val="solid"/>
              <a:round/>
              <a:headEnd type="none" w="med" len="med"/>
              <a:tailEnd type="none" w="med" len="med"/>
            </a:ln>
          </p:spPr>
        </p:cxnSp>
      </p:grpSp>
      <p:grpSp>
        <p:nvGrpSpPr>
          <p:cNvPr id="772" name="Google Shape;772;p17"/>
          <p:cNvGrpSpPr/>
          <p:nvPr/>
        </p:nvGrpSpPr>
        <p:grpSpPr>
          <a:xfrm rot="-9031186">
            <a:off x="-468089" y="619078"/>
            <a:ext cx="3050669" cy="2446079"/>
            <a:chOff x="5353050" y="2833686"/>
            <a:chExt cx="1488947" cy="1193863"/>
          </a:xfrm>
        </p:grpSpPr>
        <p:sp>
          <p:nvSpPr>
            <p:cNvPr id="773" name="Google Shape;773;p17"/>
            <p:cNvSpPr/>
            <p:nvPr/>
          </p:nvSpPr>
          <p:spPr>
            <a:xfrm>
              <a:off x="5353050" y="3293077"/>
              <a:ext cx="201072" cy="99060"/>
            </a:xfrm>
            <a:custGeom>
              <a:avLst/>
              <a:gdLst/>
              <a:ahLst/>
              <a:cxnLst/>
              <a:rect l="l" t="t" r="r" b="b"/>
              <a:pathLst>
                <a:path w="201072" h="99060" extrusionOk="0">
                  <a:moveTo>
                    <a:pt x="0" y="0"/>
                  </a:moveTo>
                  <a:lnTo>
                    <a:pt x="201073" y="99060"/>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4" name="Google Shape;774;p17"/>
            <p:cNvSpPr/>
            <p:nvPr/>
          </p:nvSpPr>
          <p:spPr>
            <a:xfrm>
              <a:off x="5353145" y="2833686"/>
              <a:ext cx="1488852" cy="1193863"/>
            </a:xfrm>
            <a:custGeom>
              <a:avLst/>
              <a:gdLst/>
              <a:ahLst/>
              <a:cxnLst/>
              <a:rect l="l" t="t" r="r" b="b"/>
              <a:pathLst>
                <a:path w="1488852" h="1193863" extrusionOk="0">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5" name="Google Shape;775;p17"/>
            <p:cNvSpPr/>
            <p:nvPr/>
          </p:nvSpPr>
          <p:spPr>
            <a:xfrm>
              <a:off x="5648515" y="3438429"/>
              <a:ext cx="139827" cy="68865"/>
            </a:xfrm>
            <a:custGeom>
              <a:avLst/>
              <a:gdLst/>
              <a:ahLst/>
              <a:cxnLst/>
              <a:rect l="l" t="t" r="r" b="b"/>
              <a:pathLst>
                <a:path w="139827" h="68865" extrusionOk="0">
                  <a:moveTo>
                    <a:pt x="0" y="0"/>
                  </a:moveTo>
                  <a:lnTo>
                    <a:pt x="139827" y="6886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6" name="Google Shape;776;p17"/>
            <p:cNvSpPr/>
            <p:nvPr/>
          </p:nvSpPr>
          <p:spPr>
            <a:xfrm rot="-1782558">
              <a:off x="6668011" y="3902047"/>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7" name="Google Shape;777;p17"/>
            <p:cNvSpPr/>
            <p:nvPr/>
          </p:nvSpPr>
          <p:spPr>
            <a:xfrm rot="-1782558">
              <a:off x="6661325" y="3840396"/>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8" name="Google Shape;778;p17"/>
            <p:cNvSpPr/>
            <p:nvPr/>
          </p:nvSpPr>
          <p:spPr>
            <a:xfrm rot="-1782558">
              <a:off x="6706466" y="3879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9" name="Google Shape;779;p17"/>
            <p:cNvSpPr/>
            <p:nvPr/>
          </p:nvSpPr>
          <p:spPr>
            <a:xfrm rot="-1782558">
              <a:off x="6700444" y="38693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0" name="Google Shape;780;p17"/>
            <p:cNvSpPr/>
            <p:nvPr/>
          </p:nvSpPr>
          <p:spPr>
            <a:xfrm rot="-1782558">
              <a:off x="6694505" y="385874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1" name="Google Shape;781;p17"/>
            <p:cNvSpPr/>
            <p:nvPr/>
          </p:nvSpPr>
          <p:spPr>
            <a:xfrm rot="-1782558">
              <a:off x="6686980" y="384562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2" name="Google Shape;782;p17"/>
            <p:cNvSpPr/>
            <p:nvPr/>
          </p:nvSpPr>
          <p:spPr>
            <a:xfrm rot="-1782558">
              <a:off x="6655594" y="379043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3" name="Google Shape;783;p17"/>
            <p:cNvSpPr/>
            <p:nvPr/>
          </p:nvSpPr>
          <p:spPr>
            <a:xfrm rot="-1782558">
              <a:off x="6661568" y="38010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4" name="Google Shape;784;p17"/>
            <p:cNvSpPr/>
            <p:nvPr/>
          </p:nvSpPr>
          <p:spPr>
            <a:xfrm rot="-1782558">
              <a:off x="6668962" y="38141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5" name="Google Shape;785;p17"/>
            <p:cNvSpPr/>
            <p:nvPr/>
          </p:nvSpPr>
          <p:spPr>
            <a:xfrm rot="-1782558">
              <a:off x="6675031" y="382470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6" name="Google Shape;786;p17"/>
            <p:cNvSpPr/>
            <p:nvPr/>
          </p:nvSpPr>
          <p:spPr>
            <a:xfrm rot="-1782558">
              <a:off x="6602138" y="3786612"/>
              <a:ext cx="96561" cy="5993"/>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7" name="Google Shape;787;p17"/>
            <p:cNvSpPr/>
            <p:nvPr/>
          </p:nvSpPr>
          <p:spPr>
            <a:xfrm rot="-1782558">
              <a:off x="6595403" y="372487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8" name="Google Shape;788;p17"/>
            <p:cNvSpPr/>
            <p:nvPr/>
          </p:nvSpPr>
          <p:spPr>
            <a:xfrm rot="-1782558">
              <a:off x="6640675" y="376423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9" name="Google Shape;789;p17"/>
            <p:cNvSpPr/>
            <p:nvPr/>
          </p:nvSpPr>
          <p:spPr>
            <a:xfrm rot="-1782558">
              <a:off x="6634653" y="37538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0" name="Google Shape;790;p17"/>
            <p:cNvSpPr/>
            <p:nvPr/>
          </p:nvSpPr>
          <p:spPr>
            <a:xfrm rot="-1782558">
              <a:off x="6628584" y="37432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1" name="Google Shape;791;p17"/>
            <p:cNvSpPr/>
            <p:nvPr/>
          </p:nvSpPr>
          <p:spPr>
            <a:xfrm rot="-1782558">
              <a:off x="6622657" y="373272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2" name="Google Shape;792;p17"/>
            <p:cNvSpPr/>
            <p:nvPr/>
          </p:nvSpPr>
          <p:spPr>
            <a:xfrm rot="-1782558">
              <a:off x="6589720" y="36750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3" name="Google Shape;793;p17"/>
            <p:cNvSpPr/>
            <p:nvPr/>
          </p:nvSpPr>
          <p:spPr>
            <a:xfrm rot="-1782558">
              <a:off x="6595648" y="36855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4" name="Google Shape;794;p17"/>
            <p:cNvSpPr/>
            <p:nvPr/>
          </p:nvSpPr>
          <p:spPr>
            <a:xfrm rot="-1782558">
              <a:off x="6603171" y="369863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5" name="Google Shape;795;p17"/>
            <p:cNvSpPr/>
            <p:nvPr/>
          </p:nvSpPr>
          <p:spPr>
            <a:xfrm rot="-1782558">
              <a:off x="6609110" y="37091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6" name="Google Shape;796;p17"/>
            <p:cNvSpPr/>
            <p:nvPr/>
          </p:nvSpPr>
          <p:spPr>
            <a:xfrm rot="-1782558">
              <a:off x="6536216" y="367109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7" name="Google Shape;797;p17"/>
            <p:cNvSpPr/>
            <p:nvPr/>
          </p:nvSpPr>
          <p:spPr>
            <a:xfrm rot="-1782558">
              <a:off x="6530985" y="3611968"/>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8" name="Google Shape;798;p17"/>
            <p:cNvSpPr/>
            <p:nvPr/>
          </p:nvSpPr>
          <p:spPr>
            <a:xfrm rot="-1782558">
              <a:off x="6576256" y="36514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9" name="Google Shape;799;p17"/>
            <p:cNvSpPr/>
            <p:nvPr/>
          </p:nvSpPr>
          <p:spPr>
            <a:xfrm rot="-1782558">
              <a:off x="6568732" y="36383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0" name="Google Shape;800;p17"/>
            <p:cNvSpPr/>
            <p:nvPr/>
          </p:nvSpPr>
          <p:spPr>
            <a:xfrm rot="-1782558">
              <a:off x="6562710" y="36277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1" name="Google Shape;801;p17"/>
            <p:cNvSpPr/>
            <p:nvPr/>
          </p:nvSpPr>
          <p:spPr>
            <a:xfrm rot="-1782558">
              <a:off x="6556736" y="36172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Google Shape;802;p17"/>
            <p:cNvSpPr/>
            <p:nvPr/>
          </p:nvSpPr>
          <p:spPr>
            <a:xfrm rot="-1782558">
              <a:off x="6523799" y="35594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3" name="Google Shape;803;p17"/>
            <p:cNvSpPr/>
            <p:nvPr/>
          </p:nvSpPr>
          <p:spPr>
            <a:xfrm rot="-1782558">
              <a:off x="6531323" y="35726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4" name="Google Shape;804;p17"/>
            <p:cNvSpPr/>
            <p:nvPr/>
          </p:nvSpPr>
          <p:spPr>
            <a:xfrm rot="-1782558">
              <a:off x="6537250" y="35831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5" name="Google Shape;805;p17"/>
            <p:cNvSpPr/>
            <p:nvPr/>
          </p:nvSpPr>
          <p:spPr>
            <a:xfrm rot="-1782558">
              <a:off x="6543272" y="359362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6" name="Google Shape;806;p17"/>
            <p:cNvSpPr/>
            <p:nvPr/>
          </p:nvSpPr>
          <p:spPr>
            <a:xfrm rot="-1782558">
              <a:off x="6471798" y="355818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7" name="Google Shape;807;p17"/>
            <p:cNvSpPr/>
            <p:nvPr/>
          </p:nvSpPr>
          <p:spPr>
            <a:xfrm rot="-1782558">
              <a:off x="6465111" y="3496532"/>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8" name="Google Shape;808;p17"/>
            <p:cNvSpPr/>
            <p:nvPr/>
          </p:nvSpPr>
          <p:spPr>
            <a:xfrm rot="-1782558">
              <a:off x="6510335" y="3535904"/>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9" name="Google Shape;809;p17"/>
            <p:cNvSpPr/>
            <p:nvPr/>
          </p:nvSpPr>
          <p:spPr>
            <a:xfrm rot="-1782558">
              <a:off x="6504313" y="3525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0" name="Google Shape;810;p17"/>
            <p:cNvSpPr/>
            <p:nvPr/>
          </p:nvSpPr>
          <p:spPr>
            <a:xfrm rot="-1782558">
              <a:off x="6496789" y="351227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1" name="Google Shape;811;p17"/>
            <p:cNvSpPr/>
            <p:nvPr/>
          </p:nvSpPr>
          <p:spPr>
            <a:xfrm rot="-1782558">
              <a:off x="6490944" y="3501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2" name="Google Shape;812;p17"/>
            <p:cNvSpPr/>
            <p:nvPr/>
          </p:nvSpPr>
          <p:spPr>
            <a:xfrm rot="-1782558">
              <a:off x="6459380" y="34466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3" name="Google Shape;813;p17"/>
            <p:cNvSpPr/>
            <p:nvPr/>
          </p:nvSpPr>
          <p:spPr>
            <a:xfrm rot="-1782558">
              <a:off x="6465402" y="3457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4" name="Google Shape;814;p17"/>
            <p:cNvSpPr/>
            <p:nvPr/>
          </p:nvSpPr>
          <p:spPr>
            <a:xfrm rot="-1782558">
              <a:off x="6471376" y="346767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5" name="Google Shape;815;p17"/>
            <p:cNvSpPr/>
            <p:nvPr/>
          </p:nvSpPr>
          <p:spPr>
            <a:xfrm rot="-1782558">
              <a:off x="6477398" y="34781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6" name="Google Shape;816;p17"/>
            <p:cNvSpPr/>
            <p:nvPr/>
          </p:nvSpPr>
          <p:spPr>
            <a:xfrm rot="-1782558">
              <a:off x="6407473" y="3445369"/>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7" name="Google Shape;817;p17"/>
            <p:cNvSpPr/>
            <p:nvPr/>
          </p:nvSpPr>
          <p:spPr>
            <a:xfrm rot="-1782558">
              <a:off x="6400645" y="33835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8" name="Google Shape;818;p17"/>
            <p:cNvSpPr/>
            <p:nvPr/>
          </p:nvSpPr>
          <p:spPr>
            <a:xfrm rot="-1782558">
              <a:off x="6445916" y="34229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19" name="Google Shape;819;p17"/>
            <p:cNvSpPr/>
            <p:nvPr/>
          </p:nvSpPr>
          <p:spPr>
            <a:xfrm rot="-1782558">
              <a:off x="6439989" y="34124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0" name="Google Shape;820;p17"/>
            <p:cNvSpPr/>
            <p:nvPr/>
          </p:nvSpPr>
          <p:spPr>
            <a:xfrm rot="-1782558">
              <a:off x="6432548" y="33993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1" name="Google Shape;821;p17"/>
            <p:cNvSpPr/>
            <p:nvPr/>
          </p:nvSpPr>
          <p:spPr>
            <a:xfrm rot="-1782558">
              <a:off x="6426526" y="33889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2" name="Google Shape;822;p17"/>
            <p:cNvSpPr/>
            <p:nvPr/>
          </p:nvSpPr>
          <p:spPr>
            <a:xfrm rot="-1782558">
              <a:off x="6395044" y="33337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3" name="Google Shape;823;p17"/>
            <p:cNvSpPr/>
            <p:nvPr/>
          </p:nvSpPr>
          <p:spPr>
            <a:xfrm rot="-1782558">
              <a:off x="6400983" y="33442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4" name="Google Shape;824;p17"/>
            <p:cNvSpPr/>
            <p:nvPr/>
          </p:nvSpPr>
          <p:spPr>
            <a:xfrm rot="-1782558">
              <a:off x="6407005" y="33546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5" name="Google Shape;825;p17"/>
            <p:cNvSpPr/>
            <p:nvPr/>
          </p:nvSpPr>
          <p:spPr>
            <a:xfrm rot="-1782558">
              <a:off x="6414529" y="33678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6" name="Google Shape;826;p17"/>
            <p:cNvSpPr/>
            <p:nvPr/>
          </p:nvSpPr>
          <p:spPr>
            <a:xfrm rot="-1782558">
              <a:off x="6341635" y="332980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7" name="Google Shape;827;p17"/>
            <p:cNvSpPr/>
            <p:nvPr/>
          </p:nvSpPr>
          <p:spPr>
            <a:xfrm rot="-1782558">
              <a:off x="6334853" y="326805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8" name="Google Shape;828;p17"/>
            <p:cNvSpPr/>
            <p:nvPr/>
          </p:nvSpPr>
          <p:spPr>
            <a:xfrm rot="-1782558">
              <a:off x="6381592" y="33100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29" name="Google Shape;829;p17"/>
            <p:cNvSpPr/>
            <p:nvPr/>
          </p:nvSpPr>
          <p:spPr>
            <a:xfrm rot="-1782558">
              <a:off x="6374068" y="329696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0" name="Google Shape;830;p17"/>
            <p:cNvSpPr/>
            <p:nvPr/>
          </p:nvSpPr>
          <p:spPr>
            <a:xfrm rot="-1782558">
              <a:off x="6368129" y="328650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1" name="Google Shape;831;p17"/>
            <p:cNvSpPr/>
            <p:nvPr/>
          </p:nvSpPr>
          <p:spPr>
            <a:xfrm rot="-1782558">
              <a:off x="6362107" y="327599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2" name="Google Shape;832;p17"/>
            <p:cNvSpPr/>
            <p:nvPr/>
          </p:nvSpPr>
          <p:spPr>
            <a:xfrm rot="-1782558">
              <a:off x="6329122" y="32181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3" name="Google Shape;833;p17"/>
            <p:cNvSpPr/>
            <p:nvPr/>
          </p:nvSpPr>
          <p:spPr>
            <a:xfrm rot="-1782558">
              <a:off x="6336564" y="32313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4" name="Google Shape;834;p17"/>
            <p:cNvSpPr/>
            <p:nvPr/>
          </p:nvSpPr>
          <p:spPr>
            <a:xfrm rot="-1782558">
              <a:off x="6342586" y="32418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5" name="Google Shape;835;p17"/>
            <p:cNvSpPr/>
            <p:nvPr/>
          </p:nvSpPr>
          <p:spPr>
            <a:xfrm rot="-1782558">
              <a:off x="6348655" y="32523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6" name="Google Shape;836;p17"/>
            <p:cNvSpPr/>
            <p:nvPr/>
          </p:nvSpPr>
          <p:spPr>
            <a:xfrm rot="-1782558">
              <a:off x="6277216" y="3216894"/>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7" name="Google Shape;837;p17"/>
            <p:cNvSpPr/>
            <p:nvPr/>
          </p:nvSpPr>
          <p:spPr>
            <a:xfrm rot="-1782558">
              <a:off x="6270530" y="3155243"/>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8" name="Google Shape;838;p17"/>
            <p:cNvSpPr/>
            <p:nvPr/>
          </p:nvSpPr>
          <p:spPr>
            <a:xfrm rot="-1782558">
              <a:off x="6315671" y="31945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39" name="Google Shape;839;p17"/>
            <p:cNvSpPr/>
            <p:nvPr/>
          </p:nvSpPr>
          <p:spPr>
            <a:xfrm rot="-1782558">
              <a:off x="6309649" y="318415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0" name="Google Shape;840;p17"/>
            <p:cNvSpPr/>
            <p:nvPr/>
          </p:nvSpPr>
          <p:spPr>
            <a:xfrm rot="-1782558">
              <a:off x="6303710" y="31735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1" name="Google Shape;841;p17"/>
            <p:cNvSpPr/>
            <p:nvPr/>
          </p:nvSpPr>
          <p:spPr>
            <a:xfrm rot="-1782558">
              <a:off x="6296185" y="316047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2" name="Google Shape;842;p17"/>
            <p:cNvSpPr/>
            <p:nvPr/>
          </p:nvSpPr>
          <p:spPr>
            <a:xfrm rot="-1782558">
              <a:off x="6264799" y="31052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3" name="Google Shape;843;p17"/>
            <p:cNvSpPr/>
            <p:nvPr/>
          </p:nvSpPr>
          <p:spPr>
            <a:xfrm rot="-1782558">
              <a:off x="6270726" y="31157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4" name="Google Shape;844;p17"/>
            <p:cNvSpPr/>
            <p:nvPr/>
          </p:nvSpPr>
          <p:spPr>
            <a:xfrm rot="-1782558">
              <a:off x="6276795" y="31263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5" name="Google Shape;845;p17"/>
            <p:cNvSpPr/>
            <p:nvPr/>
          </p:nvSpPr>
          <p:spPr>
            <a:xfrm rot="-1782558">
              <a:off x="6284237" y="31395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6" name="Google Shape;846;p17"/>
            <p:cNvSpPr/>
            <p:nvPr/>
          </p:nvSpPr>
          <p:spPr>
            <a:xfrm rot="-1782558">
              <a:off x="6212798" y="3103985"/>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7" name="Google Shape;847;p17"/>
            <p:cNvSpPr/>
            <p:nvPr/>
          </p:nvSpPr>
          <p:spPr>
            <a:xfrm rot="-1782558">
              <a:off x="6206111" y="3042334"/>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8" name="Google Shape;848;p17"/>
            <p:cNvSpPr/>
            <p:nvPr/>
          </p:nvSpPr>
          <p:spPr>
            <a:xfrm rot="-1782558">
              <a:off x="6251252" y="30817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49" name="Google Shape;849;p17"/>
            <p:cNvSpPr/>
            <p:nvPr/>
          </p:nvSpPr>
          <p:spPr>
            <a:xfrm rot="-1782558">
              <a:off x="6245313" y="30711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0" name="Google Shape;850;p17"/>
            <p:cNvSpPr/>
            <p:nvPr/>
          </p:nvSpPr>
          <p:spPr>
            <a:xfrm rot="-1782558">
              <a:off x="6239386" y="306078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1" name="Google Shape;851;p17"/>
            <p:cNvSpPr/>
            <p:nvPr/>
          </p:nvSpPr>
          <p:spPr>
            <a:xfrm rot="-1782558">
              <a:off x="6231862" y="304756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2" name="Google Shape;852;p17"/>
            <p:cNvSpPr/>
            <p:nvPr/>
          </p:nvSpPr>
          <p:spPr>
            <a:xfrm rot="-1782558">
              <a:off x="6200380" y="299247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3" name="Google Shape;853;p17"/>
            <p:cNvSpPr/>
            <p:nvPr/>
          </p:nvSpPr>
          <p:spPr>
            <a:xfrm rot="-1782558">
              <a:off x="6206402" y="300298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4" name="Google Shape;854;p17"/>
            <p:cNvSpPr/>
            <p:nvPr/>
          </p:nvSpPr>
          <p:spPr>
            <a:xfrm rot="-1782558">
              <a:off x="6213844" y="301614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5" name="Google Shape;855;p17"/>
            <p:cNvSpPr/>
            <p:nvPr/>
          </p:nvSpPr>
          <p:spPr>
            <a:xfrm rot="-1782558">
              <a:off x="6219770" y="30265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6" name="Google Shape;856;p17"/>
            <p:cNvSpPr/>
            <p:nvPr/>
          </p:nvSpPr>
          <p:spPr>
            <a:xfrm rot="-1782558">
              <a:off x="6145769" y="299267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7" name="Google Shape;857;p17"/>
            <p:cNvSpPr/>
            <p:nvPr/>
          </p:nvSpPr>
          <p:spPr>
            <a:xfrm rot="-1782558">
              <a:off x="6082552" y="287565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8" name="Google Shape;858;p17"/>
            <p:cNvSpPr/>
            <p:nvPr/>
          </p:nvSpPr>
          <p:spPr>
            <a:xfrm rot="-1782558">
              <a:off x="6139035" y="29309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59" name="Google Shape;859;p17"/>
            <p:cNvSpPr/>
            <p:nvPr/>
          </p:nvSpPr>
          <p:spPr>
            <a:xfrm rot="-1782558">
              <a:off x="6184307" y="2970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0" name="Google Shape;860;p17"/>
            <p:cNvSpPr/>
            <p:nvPr/>
          </p:nvSpPr>
          <p:spPr>
            <a:xfrm rot="-1782558">
              <a:off x="6178285" y="29598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1" name="Google Shape;861;p17"/>
            <p:cNvSpPr/>
            <p:nvPr/>
          </p:nvSpPr>
          <p:spPr>
            <a:xfrm rot="-1782558">
              <a:off x="6170760" y="294676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2" name="Google Shape;862;p17"/>
            <p:cNvSpPr/>
            <p:nvPr/>
          </p:nvSpPr>
          <p:spPr>
            <a:xfrm rot="-1782558">
              <a:off x="6164821" y="293620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3" name="Google Shape;863;p17"/>
            <p:cNvSpPr/>
            <p:nvPr/>
          </p:nvSpPr>
          <p:spPr>
            <a:xfrm rot="-1782558">
              <a:off x="6133352" y="288116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4" name="Google Shape;864;p17"/>
            <p:cNvSpPr/>
            <p:nvPr/>
          </p:nvSpPr>
          <p:spPr>
            <a:xfrm rot="-1782558">
              <a:off x="6139374" y="289157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5" name="Google Shape;865;p17"/>
            <p:cNvSpPr/>
            <p:nvPr/>
          </p:nvSpPr>
          <p:spPr>
            <a:xfrm rot="-1782558">
              <a:off x="6145301" y="2902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6" name="Google Shape;866;p17"/>
            <p:cNvSpPr/>
            <p:nvPr/>
          </p:nvSpPr>
          <p:spPr>
            <a:xfrm rot="-1782558">
              <a:off x="6151323" y="291259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867" name="Google Shape;867;p17"/>
          <p:cNvGrpSpPr/>
          <p:nvPr/>
        </p:nvGrpSpPr>
        <p:grpSpPr>
          <a:xfrm rot="600432">
            <a:off x="719682" y="76135"/>
            <a:ext cx="1936891" cy="1958543"/>
            <a:chOff x="5529738" y="2852832"/>
            <a:chExt cx="1135168" cy="1147858"/>
          </a:xfrm>
        </p:grpSpPr>
        <p:sp>
          <p:nvSpPr>
            <p:cNvPr id="868" name="Google Shape;868;p17"/>
            <p:cNvSpPr/>
            <p:nvPr/>
          </p:nvSpPr>
          <p:spPr>
            <a:xfrm>
              <a:off x="5529738" y="2852996"/>
              <a:ext cx="1135168" cy="1147694"/>
            </a:xfrm>
            <a:custGeom>
              <a:avLst/>
              <a:gdLst/>
              <a:ahLst/>
              <a:cxnLst/>
              <a:rect l="l" t="t" r="r" b="b"/>
              <a:pathLst>
                <a:path w="1135168" h="1147694" extrusionOk="0">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69" name="Google Shape;869;p17"/>
            <p:cNvSpPr/>
            <p:nvPr/>
          </p:nvSpPr>
          <p:spPr>
            <a:xfrm rot="-2620915">
              <a:off x="5536241" y="308177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0" name="Google Shape;870;p17"/>
            <p:cNvSpPr/>
            <p:nvPr/>
          </p:nvSpPr>
          <p:spPr>
            <a:xfrm rot="-2620915">
              <a:off x="5585213" y="3139695"/>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1" name="Google Shape;871;p17"/>
            <p:cNvSpPr/>
            <p:nvPr/>
          </p:nvSpPr>
          <p:spPr>
            <a:xfrm rot="-2620915">
              <a:off x="5552009" y="31092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2" name="Google Shape;872;p17"/>
            <p:cNvSpPr/>
            <p:nvPr/>
          </p:nvSpPr>
          <p:spPr>
            <a:xfrm rot="-2620915">
              <a:off x="5561066" y="31186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3" name="Google Shape;873;p17"/>
            <p:cNvSpPr/>
            <p:nvPr/>
          </p:nvSpPr>
          <p:spPr>
            <a:xfrm rot="-2620915">
              <a:off x="5570027" y="312817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4" name="Google Shape;874;p17"/>
            <p:cNvSpPr/>
            <p:nvPr/>
          </p:nvSpPr>
          <p:spPr>
            <a:xfrm rot="-2620915">
              <a:off x="5579083" y="313759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5" name="Google Shape;875;p17"/>
            <p:cNvSpPr/>
            <p:nvPr/>
          </p:nvSpPr>
          <p:spPr>
            <a:xfrm rot="-2620915">
              <a:off x="5624402" y="31849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6" name="Google Shape;876;p17"/>
            <p:cNvSpPr/>
            <p:nvPr/>
          </p:nvSpPr>
          <p:spPr>
            <a:xfrm rot="-2620915">
              <a:off x="5615346" y="31754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7" name="Google Shape;877;p17"/>
            <p:cNvSpPr/>
            <p:nvPr/>
          </p:nvSpPr>
          <p:spPr>
            <a:xfrm rot="-2620915">
              <a:off x="5606223" y="31659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8" name="Google Shape;878;p17"/>
            <p:cNvSpPr/>
            <p:nvPr/>
          </p:nvSpPr>
          <p:spPr>
            <a:xfrm rot="-2620915">
              <a:off x="5597167" y="315650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79" name="Google Shape;879;p17"/>
            <p:cNvSpPr/>
            <p:nvPr/>
          </p:nvSpPr>
          <p:spPr>
            <a:xfrm rot="-2620915">
              <a:off x="5628834" y="3178599"/>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0" name="Google Shape;880;p17"/>
            <p:cNvSpPr/>
            <p:nvPr/>
          </p:nvSpPr>
          <p:spPr>
            <a:xfrm rot="-2620915">
              <a:off x="5677831" y="323658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1" name="Google Shape;881;p17"/>
            <p:cNvSpPr/>
            <p:nvPr/>
          </p:nvSpPr>
          <p:spPr>
            <a:xfrm rot="-2620915">
              <a:off x="5644631" y="32059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2" name="Google Shape;882;p17"/>
            <p:cNvSpPr/>
            <p:nvPr/>
          </p:nvSpPr>
          <p:spPr>
            <a:xfrm rot="-2620915">
              <a:off x="5653658" y="321558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3" name="Google Shape;883;p17"/>
            <p:cNvSpPr/>
            <p:nvPr/>
          </p:nvSpPr>
          <p:spPr>
            <a:xfrm rot="-2620915">
              <a:off x="5662714" y="322500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4" name="Google Shape;884;p17"/>
            <p:cNvSpPr/>
            <p:nvPr/>
          </p:nvSpPr>
          <p:spPr>
            <a:xfrm rot="-2620915">
              <a:off x="5671771" y="3234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5" name="Google Shape;885;p17"/>
            <p:cNvSpPr/>
            <p:nvPr/>
          </p:nvSpPr>
          <p:spPr>
            <a:xfrm rot="-2620915">
              <a:off x="5716926" y="32818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6" name="Google Shape;886;p17"/>
            <p:cNvSpPr/>
            <p:nvPr/>
          </p:nvSpPr>
          <p:spPr>
            <a:xfrm rot="-2620915">
              <a:off x="5707967" y="327226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7" name="Google Shape;887;p17"/>
            <p:cNvSpPr/>
            <p:nvPr/>
          </p:nvSpPr>
          <p:spPr>
            <a:xfrm rot="-2620915">
              <a:off x="5698911" y="32627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8" name="Google Shape;888;p17"/>
            <p:cNvSpPr/>
            <p:nvPr/>
          </p:nvSpPr>
          <p:spPr>
            <a:xfrm rot="-2620915">
              <a:off x="5689854" y="3253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89" name="Google Shape;889;p17"/>
            <p:cNvSpPr/>
            <p:nvPr/>
          </p:nvSpPr>
          <p:spPr>
            <a:xfrm rot="-2620915">
              <a:off x="5721482" y="327532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0" name="Google Shape;890;p17"/>
            <p:cNvSpPr/>
            <p:nvPr/>
          </p:nvSpPr>
          <p:spPr>
            <a:xfrm rot="-2620915">
              <a:off x="5770384" y="3333313"/>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1" name="Google Shape;891;p17"/>
            <p:cNvSpPr/>
            <p:nvPr/>
          </p:nvSpPr>
          <p:spPr>
            <a:xfrm rot="-2620915">
              <a:off x="5737183" y="33028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2" name="Google Shape;892;p17"/>
            <p:cNvSpPr/>
            <p:nvPr/>
          </p:nvSpPr>
          <p:spPr>
            <a:xfrm rot="-2620915">
              <a:off x="5746306" y="33123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3" name="Google Shape;893;p17"/>
            <p:cNvSpPr/>
            <p:nvPr/>
          </p:nvSpPr>
          <p:spPr>
            <a:xfrm rot="-2620915">
              <a:off x="5755267" y="33217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4" name="Google Shape;894;p17"/>
            <p:cNvSpPr/>
            <p:nvPr/>
          </p:nvSpPr>
          <p:spPr>
            <a:xfrm rot="-2620915">
              <a:off x="5764255" y="333121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5" name="Google Shape;895;p17"/>
            <p:cNvSpPr/>
            <p:nvPr/>
          </p:nvSpPr>
          <p:spPr>
            <a:xfrm rot="-2620915">
              <a:off x="5809574" y="337854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6" name="Google Shape;896;p17"/>
            <p:cNvSpPr/>
            <p:nvPr/>
          </p:nvSpPr>
          <p:spPr>
            <a:xfrm rot="-2620915">
              <a:off x="5800517" y="336912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7" name="Google Shape;897;p17"/>
            <p:cNvSpPr/>
            <p:nvPr/>
          </p:nvSpPr>
          <p:spPr>
            <a:xfrm rot="-2620915">
              <a:off x="5791395" y="335963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8" name="Google Shape;898;p17"/>
            <p:cNvSpPr/>
            <p:nvPr/>
          </p:nvSpPr>
          <p:spPr>
            <a:xfrm rot="-2620915">
              <a:off x="5782338" y="33502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99" name="Google Shape;899;p17"/>
            <p:cNvSpPr/>
            <p:nvPr/>
          </p:nvSpPr>
          <p:spPr>
            <a:xfrm rot="-2620915">
              <a:off x="5814034" y="337224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0" name="Google Shape;900;p17"/>
            <p:cNvSpPr/>
            <p:nvPr/>
          </p:nvSpPr>
          <p:spPr>
            <a:xfrm rot="-2620915">
              <a:off x="5863071" y="3430139"/>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1" name="Google Shape;901;p17"/>
            <p:cNvSpPr/>
            <p:nvPr/>
          </p:nvSpPr>
          <p:spPr>
            <a:xfrm rot="-2620915">
              <a:off x="5829802" y="33997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2" name="Google Shape;902;p17"/>
            <p:cNvSpPr/>
            <p:nvPr/>
          </p:nvSpPr>
          <p:spPr>
            <a:xfrm rot="-2620915">
              <a:off x="5838924" y="34091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3" name="Google Shape;903;p17"/>
            <p:cNvSpPr/>
            <p:nvPr/>
          </p:nvSpPr>
          <p:spPr>
            <a:xfrm rot="-2620915">
              <a:off x="5847886" y="34186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4" name="Google Shape;904;p17"/>
            <p:cNvSpPr/>
            <p:nvPr/>
          </p:nvSpPr>
          <p:spPr>
            <a:xfrm rot="-2620915">
              <a:off x="5856942" y="342813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5" name="Google Shape;905;p17"/>
            <p:cNvSpPr/>
            <p:nvPr/>
          </p:nvSpPr>
          <p:spPr>
            <a:xfrm rot="-2620915">
              <a:off x="5902166" y="347537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6" name="Google Shape;906;p17"/>
            <p:cNvSpPr/>
            <p:nvPr/>
          </p:nvSpPr>
          <p:spPr>
            <a:xfrm rot="-2620915">
              <a:off x="5893139" y="34658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7" name="Google Shape;907;p17"/>
            <p:cNvSpPr/>
            <p:nvPr/>
          </p:nvSpPr>
          <p:spPr>
            <a:xfrm rot="-2620915">
              <a:off x="5884082" y="34564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8" name="Google Shape;908;p17"/>
            <p:cNvSpPr/>
            <p:nvPr/>
          </p:nvSpPr>
          <p:spPr>
            <a:xfrm rot="-2620915">
              <a:off x="5875026" y="34470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09" name="Google Shape;909;p17"/>
            <p:cNvSpPr/>
            <p:nvPr/>
          </p:nvSpPr>
          <p:spPr>
            <a:xfrm rot="-2620915">
              <a:off x="5904751" y="346700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0" name="Google Shape;910;p17"/>
            <p:cNvSpPr/>
            <p:nvPr/>
          </p:nvSpPr>
          <p:spPr>
            <a:xfrm rot="-2620915">
              <a:off x="5953722" y="352492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1" name="Google Shape;911;p17"/>
            <p:cNvSpPr/>
            <p:nvPr/>
          </p:nvSpPr>
          <p:spPr>
            <a:xfrm rot="-2620915">
              <a:off x="5920453" y="34944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2" name="Google Shape;912;p17"/>
            <p:cNvSpPr/>
            <p:nvPr/>
          </p:nvSpPr>
          <p:spPr>
            <a:xfrm rot="-2620915">
              <a:off x="5929575" y="35039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3" name="Google Shape;913;p17"/>
            <p:cNvSpPr/>
            <p:nvPr/>
          </p:nvSpPr>
          <p:spPr>
            <a:xfrm rot="-2620915">
              <a:off x="5938536" y="35134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4" name="Google Shape;914;p17"/>
            <p:cNvSpPr/>
            <p:nvPr/>
          </p:nvSpPr>
          <p:spPr>
            <a:xfrm rot="-2620915">
              <a:off x="5947593" y="35228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5" name="Google Shape;915;p17"/>
            <p:cNvSpPr/>
            <p:nvPr/>
          </p:nvSpPr>
          <p:spPr>
            <a:xfrm rot="-2620915">
              <a:off x="5992912" y="3570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6" name="Google Shape;916;p17"/>
            <p:cNvSpPr/>
            <p:nvPr/>
          </p:nvSpPr>
          <p:spPr>
            <a:xfrm rot="-2620915">
              <a:off x="5983855" y="356073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7" name="Google Shape;917;p17"/>
            <p:cNvSpPr/>
            <p:nvPr/>
          </p:nvSpPr>
          <p:spPr>
            <a:xfrm rot="-2620915">
              <a:off x="5974733" y="35512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8" name="Google Shape;918;p17"/>
            <p:cNvSpPr/>
            <p:nvPr/>
          </p:nvSpPr>
          <p:spPr>
            <a:xfrm rot="-2620915">
              <a:off x="5965677" y="354183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9" name="Google Shape;919;p17"/>
            <p:cNvSpPr/>
            <p:nvPr/>
          </p:nvSpPr>
          <p:spPr>
            <a:xfrm rot="-2620915">
              <a:off x="5996647" y="3563235"/>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0" name="Google Shape;920;p17"/>
            <p:cNvSpPr/>
            <p:nvPr/>
          </p:nvSpPr>
          <p:spPr>
            <a:xfrm rot="-2620915">
              <a:off x="6045618" y="3621061"/>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1" name="Google Shape;921;p17"/>
            <p:cNvSpPr/>
            <p:nvPr/>
          </p:nvSpPr>
          <p:spPr>
            <a:xfrm rot="-2620915">
              <a:off x="6012415" y="35907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2" name="Google Shape;922;p17"/>
            <p:cNvSpPr/>
            <p:nvPr/>
          </p:nvSpPr>
          <p:spPr>
            <a:xfrm rot="-2620915">
              <a:off x="6021471" y="36001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3" name="Google Shape;923;p17"/>
            <p:cNvSpPr/>
            <p:nvPr/>
          </p:nvSpPr>
          <p:spPr>
            <a:xfrm rot="-2620915">
              <a:off x="6030498" y="36097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4" name="Google Shape;924;p17"/>
            <p:cNvSpPr/>
            <p:nvPr/>
          </p:nvSpPr>
          <p:spPr>
            <a:xfrm rot="-2620915">
              <a:off x="6039555" y="36191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5" name="Google Shape;925;p17"/>
            <p:cNvSpPr/>
            <p:nvPr/>
          </p:nvSpPr>
          <p:spPr>
            <a:xfrm rot="-2620915">
              <a:off x="6084808" y="36663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6" name="Google Shape;926;p17"/>
            <p:cNvSpPr/>
            <p:nvPr/>
          </p:nvSpPr>
          <p:spPr>
            <a:xfrm rot="-2620915">
              <a:off x="6075751" y="36568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7" name="Google Shape;927;p17"/>
            <p:cNvSpPr/>
            <p:nvPr/>
          </p:nvSpPr>
          <p:spPr>
            <a:xfrm rot="-2620915">
              <a:off x="6066695" y="364745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8" name="Google Shape;928;p17"/>
            <p:cNvSpPr/>
            <p:nvPr/>
          </p:nvSpPr>
          <p:spPr>
            <a:xfrm rot="-2620915">
              <a:off x="6057668" y="363796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29" name="Google Shape;929;p17"/>
            <p:cNvSpPr/>
            <p:nvPr/>
          </p:nvSpPr>
          <p:spPr>
            <a:xfrm rot="-2620915">
              <a:off x="6088437" y="3659107"/>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0" name="Google Shape;930;p17"/>
            <p:cNvSpPr/>
            <p:nvPr/>
          </p:nvSpPr>
          <p:spPr>
            <a:xfrm rot="-2620915">
              <a:off x="6137475" y="3717098"/>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1" name="Google Shape;931;p17"/>
            <p:cNvSpPr/>
            <p:nvPr/>
          </p:nvSpPr>
          <p:spPr>
            <a:xfrm rot="-2620915">
              <a:off x="6104205" y="368657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2" name="Google Shape;932;p17"/>
            <p:cNvSpPr/>
            <p:nvPr/>
          </p:nvSpPr>
          <p:spPr>
            <a:xfrm rot="-2620915">
              <a:off x="6113327" y="3696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3" name="Google Shape;933;p17"/>
            <p:cNvSpPr/>
            <p:nvPr/>
          </p:nvSpPr>
          <p:spPr>
            <a:xfrm rot="-2620915">
              <a:off x="6122289" y="37055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4" name="Google Shape;934;p17"/>
            <p:cNvSpPr/>
            <p:nvPr/>
          </p:nvSpPr>
          <p:spPr>
            <a:xfrm rot="-2620915">
              <a:off x="6131345" y="371499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5" name="Google Shape;935;p17"/>
            <p:cNvSpPr/>
            <p:nvPr/>
          </p:nvSpPr>
          <p:spPr>
            <a:xfrm rot="-2620915">
              <a:off x="6176664" y="3762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6" name="Google Shape;936;p17"/>
            <p:cNvSpPr/>
            <p:nvPr/>
          </p:nvSpPr>
          <p:spPr>
            <a:xfrm rot="-2620915">
              <a:off x="6167542" y="375284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7" name="Google Shape;937;p17"/>
            <p:cNvSpPr/>
            <p:nvPr/>
          </p:nvSpPr>
          <p:spPr>
            <a:xfrm rot="-2620915">
              <a:off x="6158485" y="3743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8" name="Google Shape;938;p17"/>
            <p:cNvSpPr/>
            <p:nvPr/>
          </p:nvSpPr>
          <p:spPr>
            <a:xfrm rot="-2620915">
              <a:off x="6149429" y="37339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39" name="Google Shape;939;p17"/>
            <p:cNvSpPr/>
            <p:nvPr/>
          </p:nvSpPr>
          <p:spPr>
            <a:xfrm rot="-2620915">
              <a:off x="6179088" y="375389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0" name="Google Shape;940;p17"/>
            <p:cNvSpPr/>
            <p:nvPr/>
          </p:nvSpPr>
          <p:spPr>
            <a:xfrm rot="-2620915">
              <a:off x="6228057" y="381195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1" name="Google Shape;941;p17"/>
            <p:cNvSpPr/>
            <p:nvPr/>
          </p:nvSpPr>
          <p:spPr>
            <a:xfrm rot="-2620915">
              <a:off x="6194787" y="37814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2" name="Google Shape;942;p17"/>
            <p:cNvSpPr/>
            <p:nvPr/>
          </p:nvSpPr>
          <p:spPr>
            <a:xfrm rot="-2620915">
              <a:off x="6203909" y="37909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3" name="Google Shape;943;p17"/>
            <p:cNvSpPr/>
            <p:nvPr/>
          </p:nvSpPr>
          <p:spPr>
            <a:xfrm rot="-2620915">
              <a:off x="6212871" y="38004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4" name="Google Shape;944;p17"/>
            <p:cNvSpPr/>
            <p:nvPr/>
          </p:nvSpPr>
          <p:spPr>
            <a:xfrm rot="-2620915">
              <a:off x="6221927" y="380985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5" name="Google Shape;945;p17"/>
            <p:cNvSpPr/>
            <p:nvPr/>
          </p:nvSpPr>
          <p:spPr>
            <a:xfrm rot="-2620915">
              <a:off x="6267246" y="38571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6" name="Google Shape;946;p17"/>
            <p:cNvSpPr/>
            <p:nvPr/>
          </p:nvSpPr>
          <p:spPr>
            <a:xfrm rot="-2620915">
              <a:off x="6258124" y="38475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7" name="Google Shape;947;p17"/>
            <p:cNvSpPr/>
            <p:nvPr/>
          </p:nvSpPr>
          <p:spPr>
            <a:xfrm rot="-2620915">
              <a:off x="6249067" y="38381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8" name="Google Shape;948;p17"/>
            <p:cNvSpPr/>
            <p:nvPr/>
          </p:nvSpPr>
          <p:spPr>
            <a:xfrm rot="-2620915">
              <a:off x="6240106" y="382876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49" name="Google Shape;949;p17"/>
            <p:cNvSpPr/>
            <p:nvPr/>
          </p:nvSpPr>
          <p:spPr>
            <a:xfrm rot="-2620915">
              <a:off x="6272887" y="3848371"/>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0" name="Google Shape;950;p17"/>
            <p:cNvSpPr/>
            <p:nvPr/>
          </p:nvSpPr>
          <p:spPr>
            <a:xfrm rot="-2620915">
              <a:off x="6362358" y="3945480"/>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1" name="Google Shape;951;p17"/>
            <p:cNvSpPr/>
            <p:nvPr/>
          </p:nvSpPr>
          <p:spPr>
            <a:xfrm rot="-2620915">
              <a:off x="6321859" y="390629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2" name="Google Shape;952;p17"/>
            <p:cNvSpPr/>
            <p:nvPr/>
          </p:nvSpPr>
          <p:spPr>
            <a:xfrm rot="-2620915">
              <a:off x="6288655" y="38759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3" name="Google Shape;953;p17"/>
            <p:cNvSpPr/>
            <p:nvPr/>
          </p:nvSpPr>
          <p:spPr>
            <a:xfrm rot="-2620915">
              <a:off x="6297712" y="388535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4" name="Google Shape;954;p17"/>
            <p:cNvSpPr/>
            <p:nvPr/>
          </p:nvSpPr>
          <p:spPr>
            <a:xfrm rot="-2620915">
              <a:off x="6306673" y="38947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5" name="Google Shape;955;p17"/>
            <p:cNvSpPr/>
            <p:nvPr/>
          </p:nvSpPr>
          <p:spPr>
            <a:xfrm rot="-2620915">
              <a:off x="6315729" y="390419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6" name="Google Shape;956;p17"/>
            <p:cNvSpPr/>
            <p:nvPr/>
          </p:nvSpPr>
          <p:spPr>
            <a:xfrm rot="-2620915">
              <a:off x="6361048" y="39515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7" name="Google Shape;957;p17"/>
            <p:cNvSpPr/>
            <p:nvPr/>
          </p:nvSpPr>
          <p:spPr>
            <a:xfrm rot="-2620915">
              <a:off x="6351992" y="39421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8" name="Google Shape;958;p17"/>
            <p:cNvSpPr/>
            <p:nvPr/>
          </p:nvSpPr>
          <p:spPr>
            <a:xfrm rot="-2620915">
              <a:off x="6342869" y="393261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59" name="Google Shape;959;p17"/>
            <p:cNvSpPr/>
            <p:nvPr/>
          </p:nvSpPr>
          <p:spPr>
            <a:xfrm rot="-2620915">
              <a:off x="6333813" y="392310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0" name="Google Shape;960;p17"/>
            <p:cNvSpPr/>
            <p:nvPr/>
          </p:nvSpPr>
          <p:spPr>
            <a:xfrm>
              <a:off x="6465855" y="3015233"/>
              <a:ext cx="53435" cy="51149"/>
            </a:xfrm>
            <a:custGeom>
              <a:avLst/>
              <a:gdLst/>
              <a:ahLst/>
              <a:cxnLst/>
              <a:rect l="l" t="t" r="r" b="b"/>
              <a:pathLst>
                <a:path w="53435" h="51149" extrusionOk="0">
                  <a:moveTo>
                    <a:pt x="53210" y="3307"/>
                  </a:moveTo>
                  <a:lnTo>
                    <a:pt x="3204" y="50932"/>
                  </a:lnTo>
                  <a:lnTo>
                    <a:pt x="1585" y="49312"/>
                  </a:lnTo>
                  <a:lnTo>
                    <a:pt x="-225" y="47407"/>
                  </a:lnTo>
                  <a:lnTo>
                    <a:pt x="49781"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1" name="Google Shape;961;p17"/>
            <p:cNvSpPr/>
            <p:nvPr/>
          </p:nvSpPr>
          <p:spPr>
            <a:xfrm>
              <a:off x="6142195" y="2853213"/>
              <a:ext cx="6667" cy="69246"/>
            </a:xfrm>
            <a:custGeom>
              <a:avLst/>
              <a:gdLst/>
              <a:ahLst/>
              <a:cxnLst/>
              <a:rect l="l" t="t" r="r" b="b"/>
              <a:pathLst>
                <a:path w="6667" h="69246" extrusionOk="0">
                  <a:moveTo>
                    <a:pt x="4633" y="69029"/>
                  </a:moveTo>
                  <a:lnTo>
                    <a:pt x="-225" y="69029"/>
                  </a:lnTo>
                  <a:lnTo>
                    <a:pt x="1299" y="-218"/>
                  </a:lnTo>
                  <a:lnTo>
                    <a:pt x="644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2" name="Google Shape;962;p17"/>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3" name="Google Shape;963;p17"/>
            <p:cNvSpPr/>
            <p:nvPr/>
          </p:nvSpPr>
          <p:spPr>
            <a:xfrm>
              <a:off x="6315836" y="2895218"/>
              <a:ext cx="33051" cy="66008"/>
            </a:xfrm>
            <a:custGeom>
              <a:avLst/>
              <a:gdLst/>
              <a:ahLst/>
              <a:cxnLst/>
              <a:rect l="l" t="t" r="r" b="b"/>
              <a:pathLst>
                <a:path w="33051" h="66008" extrusionOk="0">
                  <a:moveTo>
                    <a:pt x="4252" y="65791"/>
                  </a:moveTo>
                  <a:lnTo>
                    <a:pt x="-225" y="63886"/>
                  </a:lnTo>
                  <a:lnTo>
                    <a:pt x="28350" y="-218"/>
                  </a:lnTo>
                  <a:lnTo>
                    <a:pt x="32827" y="178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4" name="Google Shape;964;p17"/>
            <p:cNvSpPr/>
            <p:nvPr/>
          </p:nvSpPr>
          <p:spPr>
            <a:xfrm>
              <a:off x="6595681" y="3388423"/>
              <a:ext cx="67627" cy="6476"/>
            </a:xfrm>
            <a:custGeom>
              <a:avLst/>
              <a:gdLst/>
              <a:ahLst/>
              <a:cxnLst/>
              <a:rect l="l" t="t" r="r" b="b"/>
              <a:pathLst>
                <a:path w="67627" h="6476" extrusionOk="0">
                  <a:moveTo>
                    <a:pt x="67307" y="6259"/>
                  </a:moveTo>
                  <a:lnTo>
                    <a:pt x="-225" y="4735"/>
                  </a:lnTo>
                  <a:cubicBezTo>
                    <a:pt x="-225" y="3021"/>
                    <a:pt x="-225" y="1401"/>
                    <a:pt x="-225" y="-218"/>
                  </a:cubicBezTo>
                  <a:lnTo>
                    <a:pt x="67403" y="130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5" name="Google Shape;965;p17"/>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6" name="Google Shape;966;p17"/>
            <p:cNvSpPr/>
            <p:nvPr/>
          </p:nvSpPr>
          <p:spPr>
            <a:xfrm>
              <a:off x="6563391" y="3188588"/>
              <a:ext cx="66579" cy="29717"/>
            </a:xfrm>
            <a:custGeom>
              <a:avLst/>
              <a:gdLst/>
              <a:ahLst/>
              <a:cxnLst/>
              <a:rect l="l" t="t" r="r" b="b"/>
              <a:pathLst>
                <a:path w="66579" h="29717" extrusionOk="0">
                  <a:moveTo>
                    <a:pt x="66355" y="4259"/>
                  </a:moveTo>
                  <a:lnTo>
                    <a:pt x="1490" y="29500"/>
                  </a:lnTo>
                  <a:cubicBezTo>
                    <a:pt x="1013" y="27938"/>
                    <a:pt x="442" y="26414"/>
                    <a:pt x="-225" y="24928"/>
                  </a:cubicBezTo>
                  <a:lnTo>
                    <a:pt x="6464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7" name="Google Shape;967;p17"/>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8" name="Google Shape;968;p17"/>
            <p:cNvSpPr/>
            <p:nvPr/>
          </p:nvSpPr>
          <p:spPr>
            <a:xfrm>
              <a:off x="5940075" y="2888646"/>
              <a:ext cx="30765" cy="69056"/>
            </a:xfrm>
            <a:custGeom>
              <a:avLst/>
              <a:gdLst/>
              <a:ahLst/>
              <a:cxnLst/>
              <a:rect l="l" t="t" r="r" b="b"/>
              <a:pathLst>
                <a:path w="30765" h="69056" extrusionOk="0">
                  <a:moveTo>
                    <a:pt x="4442" y="-218"/>
                  </a:moveTo>
                  <a:lnTo>
                    <a:pt x="30541" y="67029"/>
                  </a:lnTo>
                  <a:lnTo>
                    <a:pt x="25874" y="68839"/>
                  </a:lnTo>
                  <a:lnTo>
                    <a:pt x="-225" y="159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69" name="Google Shape;969;p17"/>
            <p:cNvSpPr/>
            <p:nvPr/>
          </p:nvSpPr>
          <p:spPr>
            <a:xfrm>
              <a:off x="6142481" y="2852832"/>
              <a:ext cx="6381" cy="69341"/>
            </a:xfrm>
            <a:custGeom>
              <a:avLst/>
              <a:gdLst/>
              <a:ahLst/>
              <a:cxnLst/>
              <a:rect l="l" t="t" r="r" b="b"/>
              <a:pathLst>
                <a:path w="6381" h="69341" extrusionOk="0">
                  <a:moveTo>
                    <a:pt x="6157" y="-218"/>
                  </a:moveTo>
                  <a:lnTo>
                    <a:pt x="4633" y="69124"/>
                  </a:lnTo>
                  <a:lnTo>
                    <a:pt x="-225" y="69124"/>
                  </a:lnTo>
                  <a:lnTo>
                    <a:pt x="1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0" name="Google Shape;970;p17"/>
            <p:cNvSpPr/>
            <p:nvPr/>
          </p:nvSpPr>
          <p:spPr>
            <a:xfrm>
              <a:off x="6315169" y="2895218"/>
              <a:ext cx="33051" cy="66008"/>
            </a:xfrm>
            <a:custGeom>
              <a:avLst/>
              <a:gdLst/>
              <a:ahLst/>
              <a:cxnLst/>
              <a:rect l="l" t="t" r="r" b="b"/>
              <a:pathLst>
                <a:path w="33051" h="66008" extrusionOk="0">
                  <a:moveTo>
                    <a:pt x="32827" y="1783"/>
                  </a:moveTo>
                  <a:lnTo>
                    <a:pt x="4252" y="65791"/>
                  </a:lnTo>
                  <a:lnTo>
                    <a:pt x="-225" y="63886"/>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1" name="Google Shape;971;p17"/>
            <p:cNvSpPr/>
            <p:nvPr/>
          </p:nvSpPr>
          <p:spPr>
            <a:xfrm>
              <a:off x="6465855" y="3015805"/>
              <a:ext cx="53435" cy="51149"/>
            </a:xfrm>
            <a:custGeom>
              <a:avLst/>
              <a:gdLst/>
              <a:ahLst/>
              <a:cxnLst/>
              <a:rect l="l" t="t" r="r" b="b"/>
              <a:pathLst>
                <a:path w="53435" h="51149" extrusionOk="0">
                  <a:moveTo>
                    <a:pt x="1585" y="49312"/>
                  </a:moveTo>
                  <a:lnTo>
                    <a:pt x="-225" y="47407"/>
                  </a:lnTo>
                  <a:lnTo>
                    <a:pt x="49781" y="-218"/>
                  </a:lnTo>
                  <a:lnTo>
                    <a:pt x="53210" y="3307"/>
                  </a:lnTo>
                  <a:lnTo>
                    <a:pt x="3204" y="5093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2" name="Google Shape;972;p17"/>
            <p:cNvSpPr/>
            <p:nvPr/>
          </p:nvSpPr>
          <p:spPr>
            <a:xfrm>
              <a:off x="6563391" y="3188588"/>
              <a:ext cx="66579" cy="29717"/>
            </a:xfrm>
            <a:custGeom>
              <a:avLst/>
              <a:gdLst/>
              <a:ahLst/>
              <a:cxnLst/>
              <a:rect l="l" t="t" r="r" b="b"/>
              <a:pathLst>
                <a:path w="66579" h="29717" extrusionOk="0">
                  <a:moveTo>
                    <a:pt x="64640" y="-218"/>
                  </a:moveTo>
                  <a:lnTo>
                    <a:pt x="66355" y="4259"/>
                  </a:lnTo>
                  <a:lnTo>
                    <a:pt x="1490" y="29500"/>
                  </a:lnTo>
                  <a:cubicBezTo>
                    <a:pt x="1013" y="27938"/>
                    <a:pt x="442" y="26414"/>
                    <a:pt x="-225" y="2492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3" name="Google Shape;973;p17"/>
            <p:cNvSpPr/>
            <p:nvPr/>
          </p:nvSpPr>
          <p:spPr>
            <a:xfrm>
              <a:off x="6596157" y="3388423"/>
              <a:ext cx="67532" cy="6476"/>
            </a:xfrm>
            <a:custGeom>
              <a:avLst/>
              <a:gdLst/>
              <a:ahLst/>
              <a:cxnLst/>
              <a:rect l="l" t="t" r="r" b="b"/>
              <a:pathLst>
                <a:path w="67532" h="6476" extrusionOk="0">
                  <a:moveTo>
                    <a:pt x="67307" y="1306"/>
                  </a:moveTo>
                  <a:lnTo>
                    <a:pt x="67307" y="6259"/>
                  </a:lnTo>
                  <a:lnTo>
                    <a:pt x="-225" y="4735"/>
                  </a:lnTo>
                  <a:cubicBezTo>
                    <a:pt x="-225" y="3021"/>
                    <a:pt x="-225" y="1401"/>
                    <a:pt x="-225" y="-21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4" name="Google Shape;974;p17"/>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5" name="Google Shape;975;p17"/>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6" name="Google Shape;976;p17"/>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7" name="Google Shape;977;p17"/>
            <p:cNvSpPr/>
            <p:nvPr/>
          </p:nvSpPr>
          <p:spPr>
            <a:xfrm>
              <a:off x="6413467" y="2948177"/>
              <a:ext cx="25812" cy="34766"/>
            </a:xfrm>
            <a:custGeom>
              <a:avLst/>
              <a:gdLst/>
              <a:ahLst/>
              <a:cxnLst/>
              <a:rect l="l" t="t" r="r" b="b"/>
              <a:pathLst>
                <a:path w="25812" h="34766" extrusionOk="0">
                  <a:moveTo>
                    <a:pt x="25588" y="1211"/>
                  </a:moveTo>
                  <a:lnTo>
                    <a:pt x="1775" y="34549"/>
                  </a:lnTo>
                  <a:lnTo>
                    <a:pt x="-225" y="33215"/>
                  </a:lnTo>
                  <a:lnTo>
                    <a:pt x="23588"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8" name="Google Shape;978;p17"/>
            <p:cNvSpPr/>
            <p:nvPr/>
          </p:nvSpPr>
          <p:spPr>
            <a:xfrm>
              <a:off x="6239446" y="2866548"/>
              <a:ext cx="11906" cy="39528"/>
            </a:xfrm>
            <a:custGeom>
              <a:avLst/>
              <a:gdLst/>
              <a:ahLst/>
              <a:cxnLst/>
              <a:rect l="l" t="t" r="r" b="b"/>
              <a:pathLst>
                <a:path w="11906" h="39528" extrusionOk="0">
                  <a:moveTo>
                    <a:pt x="11681" y="354"/>
                  </a:moveTo>
                  <a:lnTo>
                    <a:pt x="2156" y="39311"/>
                  </a:lnTo>
                  <a:lnTo>
                    <a:pt x="-225" y="38740"/>
                  </a:lnTo>
                  <a:lnTo>
                    <a:pt x="882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79" name="Google Shape;979;p17"/>
            <p:cNvSpPr/>
            <p:nvPr/>
          </p:nvSpPr>
          <p:spPr>
            <a:xfrm>
              <a:off x="6048565" y="2858642"/>
              <a:ext cx="8763" cy="41433"/>
            </a:xfrm>
            <a:custGeom>
              <a:avLst/>
              <a:gdLst/>
              <a:ahLst/>
              <a:cxnLst/>
              <a:rect l="l" t="t" r="r" b="b"/>
              <a:pathLst>
                <a:path w="8763" h="41433" extrusionOk="0">
                  <a:moveTo>
                    <a:pt x="2156" y="-218"/>
                  </a:moveTo>
                  <a:lnTo>
                    <a:pt x="8538" y="41216"/>
                  </a:lnTo>
                  <a:cubicBezTo>
                    <a:pt x="7709" y="41168"/>
                    <a:pt x="6890" y="41168"/>
                    <a:pt x="6062" y="41216"/>
                  </a:cubicBezTo>
                  <a:lnTo>
                    <a:pt x="-225"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0" name="Google Shape;980;p17"/>
            <p:cNvSpPr/>
            <p:nvPr/>
          </p:nvSpPr>
          <p:spPr>
            <a:xfrm>
              <a:off x="5853016" y="2932651"/>
              <a:ext cx="23336" cy="35909"/>
            </a:xfrm>
            <a:custGeom>
              <a:avLst/>
              <a:gdLst/>
              <a:ahLst/>
              <a:cxnLst/>
              <a:rect l="l" t="t" r="r" b="b"/>
              <a:pathLst>
                <a:path w="23336" h="35909" extrusionOk="0">
                  <a:moveTo>
                    <a:pt x="1871" y="-218"/>
                  </a:moveTo>
                  <a:lnTo>
                    <a:pt x="23111" y="34358"/>
                  </a:lnTo>
                  <a:lnTo>
                    <a:pt x="21016" y="35691"/>
                  </a:lnTo>
                  <a:lnTo>
                    <a:pt x="-225" y="111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1" name="Google Shape;981;p17"/>
            <p:cNvSpPr/>
            <p:nvPr/>
          </p:nvSpPr>
          <p:spPr>
            <a:xfrm>
              <a:off x="6450520" y="2976847"/>
              <a:ext cx="30384" cy="34766"/>
            </a:xfrm>
            <a:custGeom>
              <a:avLst/>
              <a:gdLst/>
              <a:ahLst/>
              <a:cxnLst/>
              <a:rect l="l" t="t" r="r" b="b"/>
              <a:pathLst>
                <a:path w="30384" h="34766" extrusionOk="0">
                  <a:moveTo>
                    <a:pt x="30160" y="1402"/>
                  </a:moveTo>
                  <a:lnTo>
                    <a:pt x="1585" y="34549"/>
                  </a:lnTo>
                  <a:lnTo>
                    <a:pt x="-225" y="32929"/>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2" name="Google Shape;982;p17"/>
            <p:cNvSpPr/>
            <p:nvPr/>
          </p:nvSpPr>
          <p:spPr>
            <a:xfrm>
              <a:off x="6371176" y="2919507"/>
              <a:ext cx="22479" cy="36957"/>
            </a:xfrm>
            <a:custGeom>
              <a:avLst/>
              <a:gdLst/>
              <a:ahLst/>
              <a:cxnLst/>
              <a:rect l="l" t="t" r="r" b="b"/>
              <a:pathLst>
                <a:path w="22479" h="36957" extrusionOk="0">
                  <a:moveTo>
                    <a:pt x="22254" y="1021"/>
                  </a:moveTo>
                  <a:lnTo>
                    <a:pt x="1966" y="36739"/>
                  </a:lnTo>
                  <a:lnTo>
                    <a:pt x="-225" y="35501"/>
                  </a:lnTo>
                  <a:lnTo>
                    <a:pt x="2015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3" name="Google Shape;983;p17"/>
            <p:cNvSpPr/>
            <p:nvPr/>
          </p:nvSpPr>
          <p:spPr>
            <a:xfrm>
              <a:off x="6286690" y="2879597"/>
              <a:ext cx="15525" cy="39528"/>
            </a:xfrm>
            <a:custGeom>
              <a:avLst/>
              <a:gdLst/>
              <a:ahLst/>
              <a:cxnLst/>
              <a:rect l="l" t="t" r="r" b="b"/>
              <a:pathLst>
                <a:path w="15525" h="39528" extrusionOk="0">
                  <a:moveTo>
                    <a:pt x="15301" y="544"/>
                  </a:moveTo>
                  <a:lnTo>
                    <a:pt x="2061" y="39311"/>
                  </a:lnTo>
                  <a:lnTo>
                    <a:pt x="-225" y="38549"/>
                  </a:lnTo>
                  <a:lnTo>
                    <a:pt x="1301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4" name="Google Shape;984;p17"/>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5" name="Google Shape;985;p17"/>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6" name="Google Shape;986;p17"/>
            <p:cNvSpPr/>
            <p:nvPr/>
          </p:nvSpPr>
          <p:spPr>
            <a:xfrm>
              <a:off x="6101142" y="2854451"/>
              <a:ext cx="4476" cy="40290"/>
            </a:xfrm>
            <a:custGeom>
              <a:avLst/>
              <a:gdLst/>
              <a:ahLst/>
              <a:cxnLst/>
              <a:rect l="l" t="t" r="r" b="b"/>
              <a:pathLst>
                <a:path w="4476" h="40290" extrusionOk="0">
                  <a:moveTo>
                    <a:pt x="2156" y="-218"/>
                  </a:moveTo>
                  <a:lnTo>
                    <a:pt x="4252" y="40073"/>
                  </a:lnTo>
                  <a:lnTo>
                    <a:pt x="1871" y="40073"/>
                  </a:lnTo>
                  <a:lnTo>
                    <a:pt x="-22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7" name="Google Shape;987;p17"/>
            <p:cNvSpPr/>
            <p:nvPr/>
          </p:nvSpPr>
          <p:spPr>
            <a:xfrm>
              <a:off x="5994082" y="2872644"/>
              <a:ext cx="12477" cy="38766"/>
            </a:xfrm>
            <a:custGeom>
              <a:avLst/>
              <a:gdLst/>
              <a:ahLst/>
              <a:cxnLst/>
              <a:rect l="l" t="t" r="r" b="b"/>
              <a:pathLst>
                <a:path w="12477" h="38766" extrusionOk="0">
                  <a:moveTo>
                    <a:pt x="2156" y="-218"/>
                  </a:moveTo>
                  <a:lnTo>
                    <a:pt x="12253" y="37882"/>
                  </a:lnTo>
                  <a:lnTo>
                    <a:pt x="9872" y="38549"/>
                  </a:lnTo>
                  <a:lnTo>
                    <a:pt x="-225" y="44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8" name="Google Shape;988;p17"/>
            <p:cNvSpPr/>
            <p:nvPr/>
          </p:nvSpPr>
          <p:spPr>
            <a:xfrm>
              <a:off x="5892355" y="2910458"/>
              <a:ext cx="20383" cy="37433"/>
            </a:xfrm>
            <a:custGeom>
              <a:avLst/>
              <a:gdLst/>
              <a:ahLst/>
              <a:cxnLst/>
              <a:rect l="l" t="t" r="r" b="b"/>
              <a:pathLst>
                <a:path w="20383" h="37433" extrusionOk="0">
                  <a:moveTo>
                    <a:pt x="1966" y="-218"/>
                  </a:moveTo>
                  <a:lnTo>
                    <a:pt x="20158" y="36073"/>
                  </a:lnTo>
                  <a:lnTo>
                    <a:pt x="17968" y="37216"/>
                  </a:lnTo>
                  <a:lnTo>
                    <a:pt x="-225" y="92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89" name="Google Shape;989;p17"/>
            <p:cNvSpPr/>
            <p:nvPr/>
          </p:nvSpPr>
          <p:spPr>
            <a:xfrm>
              <a:off x="5803201" y="2962560"/>
              <a:ext cx="29337" cy="36766"/>
            </a:xfrm>
            <a:custGeom>
              <a:avLst/>
              <a:gdLst/>
              <a:ahLst/>
              <a:cxnLst/>
              <a:rect l="l" t="t" r="r" b="b"/>
              <a:pathLst>
                <a:path w="29337" h="36766" extrusionOk="0">
                  <a:moveTo>
                    <a:pt x="1680" y="-218"/>
                  </a:moveTo>
                  <a:lnTo>
                    <a:pt x="29112" y="35025"/>
                  </a:lnTo>
                  <a:cubicBezTo>
                    <a:pt x="28521" y="35587"/>
                    <a:pt x="27883" y="36092"/>
                    <a:pt x="27207" y="36549"/>
                  </a:cubicBezTo>
                  <a:lnTo>
                    <a:pt x="-225" y="12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0" name="Google Shape;990;p17"/>
            <p:cNvSpPr/>
            <p:nvPr/>
          </p:nvSpPr>
          <p:spPr>
            <a:xfrm>
              <a:off x="6544055" y="3094481"/>
              <a:ext cx="35147" cy="24098"/>
            </a:xfrm>
            <a:custGeom>
              <a:avLst/>
              <a:gdLst/>
              <a:ahLst/>
              <a:cxnLst/>
              <a:rect l="l" t="t" r="r" b="b"/>
              <a:pathLst>
                <a:path w="35147" h="24098" extrusionOk="0">
                  <a:moveTo>
                    <a:pt x="34922" y="1878"/>
                  </a:moveTo>
                  <a:lnTo>
                    <a:pt x="1109" y="23881"/>
                  </a:lnTo>
                  <a:lnTo>
                    <a:pt x="-225" y="21690"/>
                  </a:lnTo>
                  <a:lnTo>
                    <a:pt x="3368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1" name="Google Shape;991;p17"/>
            <p:cNvSpPr/>
            <p:nvPr/>
          </p:nvSpPr>
          <p:spPr>
            <a:xfrm>
              <a:off x="6614635" y="3285934"/>
              <a:ext cx="37718" cy="9429"/>
            </a:xfrm>
            <a:custGeom>
              <a:avLst/>
              <a:gdLst/>
              <a:ahLst/>
              <a:cxnLst/>
              <a:rect l="l" t="t" r="r" b="b"/>
              <a:pathLst>
                <a:path w="37718" h="9429" extrusionOk="0">
                  <a:moveTo>
                    <a:pt x="37494" y="2259"/>
                  </a:moveTo>
                  <a:lnTo>
                    <a:pt x="251" y="9212"/>
                  </a:lnTo>
                  <a:cubicBezTo>
                    <a:pt x="147" y="8412"/>
                    <a:pt x="-15" y="7612"/>
                    <a:pt x="-225" y="6831"/>
                  </a:cubicBezTo>
                  <a:lnTo>
                    <a:pt x="3711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2" name="Google Shape;992;p17"/>
            <p:cNvSpPr/>
            <p:nvPr/>
          </p:nvSpPr>
          <p:spPr>
            <a:xfrm>
              <a:off x="6612825" y="3479005"/>
              <a:ext cx="38671" cy="9906"/>
            </a:xfrm>
            <a:custGeom>
              <a:avLst/>
              <a:gdLst/>
              <a:ahLst/>
              <a:cxnLst/>
              <a:rect l="l" t="t" r="r" b="b"/>
              <a:pathLst>
                <a:path w="38671" h="9906" extrusionOk="0">
                  <a:moveTo>
                    <a:pt x="37875" y="9688"/>
                  </a:moveTo>
                  <a:lnTo>
                    <a:pt x="-225" y="2164"/>
                  </a:lnTo>
                  <a:lnTo>
                    <a:pt x="347" y="-218"/>
                  </a:lnTo>
                  <a:lnTo>
                    <a:pt x="38447" y="730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3" name="Google Shape;993;p17"/>
            <p:cNvSpPr/>
            <p:nvPr/>
          </p:nvSpPr>
          <p:spPr>
            <a:xfrm>
              <a:off x="6536911" y="3658266"/>
              <a:ext cx="31908" cy="22574"/>
            </a:xfrm>
            <a:custGeom>
              <a:avLst/>
              <a:gdLst/>
              <a:ahLst/>
              <a:cxnLst/>
              <a:rect l="l" t="t" r="r" b="b"/>
              <a:pathLst>
                <a:path w="31908" h="22574" extrusionOk="0">
                  <a:moveTo>
                    <a:pt x="30255" y="22357"/>
                  </a:moveTo>
                  <a:lnTo>
                    <a:pt x="-225" y="1782"/>
                  </a:lnTo>
                  <a:lnTo>
                    <a:pt x="1204" y="-218"/>
                  </a:lnTo>
                  <a:lnTo>
                    <a:pt x="31684" y="2035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4" name="Google Shape;994;p17"/>
            <p:cNvSpPr/>
            <p:nvPr/>
          </p:nvSpPr>
          <p:spPr>
            <a:xfrm>
              <a:off x="6516814" y="3051714"/>
              <a:ext cx="35623" cy="28860"/>
            </a:xfrm>
            <a:custGeom>
              <a:avLst/>
              <a:gdLst/>
              <a:ahLst/>
              <a:cxnLst/>
              <a:rect l="l" t="t" r="r" b="b"/>
              <a:pathLst>
                <a:path w="35623" h="28860" extrusionOk="0">
                  <a:moveTo>
                    <a:pt x="35398" y="1687"/>
                  </a:moveTo>
                  <a:lnTo>
                    <a:pt x="1299" y="28643"/>
                  </a:lnTo>
                  <a:lnTo>
                    <a:pt x="-225" y="26738"/>
                  </a:lnTo>
                  <a:lnTo>
                    <a:pt x="3387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5" name="Google Shape;995;p17"/>
            <p:cNvSpPr/>
            <p:nvPr/>
          </p:nvSpPr>
          <p:spPr>
            <a:xfrm>
              <a:off x="6569391" y="3141439"/>
              <a:ext cx="36671" cy="20383"/>
            </a:xfrm>
            <a:custGeom>
              <a:avLst/>
              <a:gdLst/>
              <a:ahLst/>
              <a:cxnLst/>
              <a:rect l="l" t="t" r="r" b="b"/>
              <a:pathLst>
                <a:path w="36671" h="20383" extrusionOk="0">
                  <a:moveTo>
                    <a:pt x="36446" y="1878"/>
                  </a:moveTo>
                  <a:lnTo>
                    <a:pt x="918" y="20166"/>
                  </a:lnTo>
                  <a:cubicBezTo>
                    <a:pt x="594" y="19404"/>
                    <a:pt x="213" y="18670"/>
                    <a:pt x="-225" y="17975"/>
                  </a:cubicBezTo>
                  <a:lnTo>
                    <a:pt x="353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6" name="Google Shape;996;p17"/>
            <p:cNvSpPr/>
            <p:nvPr/>
          </p:nvSpPr>
          <p:spPr>
            <a:xfrm>
              <a:off x="6603396" y="3234499"/>
              <a:ext cx="38195" cy="13334"/>
            </a:xfrm>
            <a:custGeom>
              <a:avLst/>
              <a:gdLst/>
              <a:ahLst/>
              <a:cxnLst/>
              <a:rect l="l" t="t" r="r" b="b"/>
              <a:pathLst>
                <a:path w="38195" h="13334" extrusionOk="0">
                  <a:moveTo>
                    <a:pt x="37970" y="2068"/>
                  </a:moveTo>
                  <a:lnTo>
                    <a:pt x="442" y="13117"/>
                  </a:lnTo>
                  <a:lnTo>
                    <a:pt x="-225" y="10736"/>
                  </a:lnTo>
                  <a:lnTo>
                    <a:pt x="3730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7" name="Google Shape;997;p17"/>
            <p:cNvSpPr/>
            <p:nvPr/>
          </p:nvSpPr>
          <p:spPr>
            <a:xfrm>
              <a:off x="6621493" y="3339083"/>
              <a:ext cx="40005" cy="5905"/>
            </a:xfrm>
            <a:custGeom>
              <a:avLst/>
              <a:gdLst/>
              <a:ahLst/>
              <a:cxnLst/>
              <a:rect l="l" t="t" r="r" b="b"/>
              <a:pathLst>
                <a:path w="40005" h="5905" extrusionOk="0">
                  <a:moveTo>
                    <a:pt x="39780" y="2259"/>
                  </a:moveTo>
                  <a:lnTo>
                    <a:pt x="-225" y="5688"/>
                  </a:lnTo>
                  <a:cubicBezTo>
                    <a:pt x="-177" y="4859"/>
                    <a:pt x="-177" y="4040"/>
                    <a:pt x="-225" y="3211"/>
                  </a:cubicBezTo>
                  <a:lnTo>
                    <a:pt x="3978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8" name="Google Shape;998;p17"/>
            <p:cNvSpPr/>
            <p:nvPr/>
          </p:nvSpPr>
          <p:spPr>
            <a:xfrm>
              <a:off x="6620446" y="3430713"/>
              <a:ext cx="37337" cy="6096"/>
            </a:xfrm>
            <a:custGeom>
              <a:avLst/>
              <a:gdLst/>
              <a:ahLst/>
              <a:cxnLst/>
              <a:rect l="l" t="t" r="r" b="b"/>
              <a:pathLst>
                <a:path w="37337" h="6096" extrusionOk="0">
                  <a:moveTo>
                    <a:pt x="37113" y="5878"/>
                  </a:moveTo>
                  <a:lnTo>
                    <a:pt x="-225" y="2259"/>
                  </a:lnTo>
                  <a:lnTo>
                    <a:pt x="-225" y="-218"/>
                  </a:lnTo>
                  <a:lnTo>
                    <a:pt x="37018" y="340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99" name="Google Shape;999;p17"/>
            <p:cNvSpPr/>
            <p:nvPr/>
          </p:nvSpPr>
          <p:spPr>
            <a:xfrm>
              <a:off x="6599872" y="3529678"/>
              <a:ext cx="35242" cy="12953"/>
            </a:xfrm>
            <a:custGeom>
              <a:avLst/>
              <a:gdLst/>
              <a:ahLst/>
              <a:cxnLst/>
              <a:rect l="l" t="t" r="r" b="b"/>
              <a:pathLst>
                <a:path w="35242" h="12953" extrusionOk="0">
                  <a:moveTo>
                    <a:pt x="34541" y="12736"/>
                  </a:moveTo>
                  <a:lnTo>
                    <a:pt x="-225" y="2164"/>
                  </a:lnTo>
                  <a:cubicBezTo>
                    <a:pt x="89" y="1392"/>
                    <a:pt x="337" y="592"/>
                    <a:pt x="537" y="-218"/>
                  </a:cubicBezTo>
                  <a:lnTo>
                    <a:pt x="35017" y="105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0" name="Google Shape;1000;p17"/>
            <p:cNvSpPr/>
            <p:nvPr/>
          </p:nvSpPr>
          <p:spPr>
            <a:xfrm>
              <a:off x="6559295" y="3622452"/>
              <a:ext cx="33432" cy="20097"/>
            </a:xfrm>
            <a:custGeom>
              <a:avLst/>
              <a:gdLst/>
              <a:ahLst/>
              <a:cxnLst/>
              <a:rect l="l" t="t" r="r" b="b"/>
              <a:pathLst>
                <a:path w="33432" h="20097" extrusionOk="0">
                  <a:moveTo>
                    <a:pt x="32065" y="19880"/>
                  </a:moveTo>
                  <a:lnTo>
                    <a:pt x="-225" y="1878"/>
                  </a:lnTo>
                  <a:cubicBezTo>
                    <a:pt x="242" y="1211"/>
                    <a:pt x="661" y="516"/>
                    <a:pt x="1013" y="-218"/>
                  </a:cubicBezTo>
                  <a:lnTo>
                    <a:pt x="33208" y="1778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1" name="Google Shape;1001;p17"/>
            <p:cNvSpPr/>
            <p:nvPr/>
          </p:nvSpPr>
          <p:spPr>
            <a:xfrm>
              <a:off x="6503955" y="3700938"/>
              <a:ext cx="32861" cy="28479"/>
            </a:xfrm>
            <a:custGeom>
              <a:avLst/>
              <a:gdLst/>
              <a:ahLst/>
              <a:cxnLst/>
              <a:rect l="l" t="t" r="r" b="b"/>
              <a:pathLst>
                <a:path w="32861" h="28479" extrusionOk="0">
                  <a:moveTo>
                    <a:pt x="31017" y="28262"/>
                  </a:moveTo>
                  <a:lnTo>
                    <a:pt x="-225" y="1592"/>
                  </a:lnTo>
                  <a:cubicBezTo>
                    <a:pt x="366" y="1030"/>
                    <a:pt x="908" y="430"/>
                    <a:pt x="1394" y="-218"/>
                  </a:cubicBezTo>
                  <a:lnTo>
                    <a:pt x="32636" y="2635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2" name="Google Shape;1002;p17"/>
            <p:cNvSpPr/>
            <p:nvPr/>
          </p:nvSpPr>
          <p:spPr>
            <a:xfrm>
              <a:off x="5793390" y="3028663"/>
              <a:ext cx="22098" cy="22383"/>
            </a:xfrm>
            <a:custGeom>
              <a:avLst/>
              <a:gdLst/>
              <a:ahLst/>
              <a:cxnLst/>
              <a:rect l="l" t="t" r="r" b="b"/>
              <a:pathLst>
                <a:path w="22098" h="22383" extrusionOk="0">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003" name="Google Shape;1003;p17"/>
          <p:cNvGrpSpPr/>
          <p:nvPr/>
        </p:nvGrpSpPr>
        <p:grpSpPr>
          <a:xfrm rot="784535">
            <a:off x="238412" y="2889542"/>
            <a:ext cx="473860" cy="379949"/>
            <a:chOff x="5353050" y="2833686"/>
            <a:chExt cx="1488947" cy="1193863"/>
          </a:xfrm>
        </p:grpSpPr>
        <p:sp>
          <p:nvSpPr>
            <p:cNvPr id="1004" name="Google Shape;1004;p17"/>
            <p:cNvSpPr/>
            <p:nvPr/>
          </p:nvSpPr>
          <p:spPr>
            <a:xfrm>
              <a:off x="5353050" y="3293077"/>
              <a:ext cx="201072" cy="99060"/>
            </a:xfrm>
            <a:custGeom>
              <a:avLst/>
              <a:gdLst/>
              <a:ahLst/>
              <a:cxnLst/>
              <a:rect l="l" t="t" r="r" b="b"/>
              <a:pathLst>
                <a:path w="201072" h="99060" extrusionOk="0">
                  <a:moveTo>
                    <a:pt x="0" y="0"/>
                  </a:moveTo>
                  <a:lnTo>
                    <a:pt x="201073" y="99060"/>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5" name="Google Shape;1005;p17"/>
            <p:cNvSpPr/>
            <p:nvPr/>
          </p:nvSpPr>
          <p:spPr>
            <a:xfrm>
              <a:off x="5353145" y="2833686"/>
              <a:ext cx="1488852" cy="1193863"/>
            </a:xfrm>
            <a:custGeom>
              <a:avLst/>
              <a:gdLst/>
              <a:ahLst/>
              <a:cxnLst/>
              <a:rect l="l" t="t" r="r" b="b"/>
              <a:pathLst>
                <a:path w="1488852" h="1193863" extrusionOk="0">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6" name="Google Shape;1006;p17"/>
            <p:cNvSpPr/>
            <p:nvPr/>
          </p:nvSpPr>
          <p:spPr>
            <a:xfrm>
              <a:off x="5648515" y="3438429"/>
              <a:ext cx="139827" cy="68865"/>
            </a:xfrm>
            <a:custGeom>
              <a:avLst/>
              <a:gdLst/>
              <a:ahLst/>
              <a:cxnLst/>
              <a:rect l="l" t="t" r="r" b="b"/>
              <a:pathLst>
                <a:path w="139827" h="68865" extrusionOk="0">
                  <a:moveTo>
                    <a:pt x="0" y="0"/>
                  </a:moveTo>
                  <a:lnTo>
                    <a:pt x="139827" y="6886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7" name="Google Shape;1007;p17"/>
            <p:cNvSpPr/>
            <p:nvPr/>
          </p:nvSpPr>
          <p:spPr>
            <a:xfrm rot="-1782558">
              <a:off x="6668011" y="3902047"/>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8" name="Google Shape;1008;p17"/>
            <p:cNvSpPr/>
            <p:nvPr/>
          </p:nvSpPr>
          <p:spPr>
            <a:xfrm rot="-1782558">
              <a:off x="6661325" y="3840396"/>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09" name="Google Shape;1009;p17"/>
            <p:cNvSpPr/>
            <p:nvPr/>
          </p:nvSpPr>
          <p:spPr>
            <a:xfrm rot="-1782558">
              <a:off x="6706466" y="3879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0" name="Google Shape;1010;p17"/>
            <p:cNvSpPr/>
            <p:nvPr/>
          </p:nvSpPr>
          <p:spPr>
            <a:xfrm rot="-1782558">
              <a:off x="6700444" y="38693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1" name="Google Shape;1011;p17"/>
            <p:cNvSpPr/>
            <p:nvPr/>
          </p:nvSpPr>
          <p:spPr>
            <a:xfrm rot="-1782558">
              <a:off x="6694505" y="385874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2" name="Google Shape;1012;p17"/>
            <p:cNvSpPr/>
            <p:nvPr/>
          </p:nvSpPr>
          <p:spPr>
            <a:xfrm rot="-1782558">
              <a:off x="6686980" y="384562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3" name="Google Shape;1013;p17"/>
            <p:cNvSpPr/>
            <p:nvPr/>
          </p:nvSpPr>
          <p:spPr>
            <a:xfrm rot="-1782558">
              <a:off x="6655594" y="379043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4" name="Google Shape;1014;p17"/>
            <p:cNvSpPr/>
            <p:nvPr/>
          </p:nvSpPr>
          <p:spPr>
            <a:xfrm rot="-1782558">
              <a:off x="6661568" y="38010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5" name="Google Shape;1015;p17"/>
            <p:cNvSpPr/>
            <p:nvPr/>
          </p:nvSpPr>
          <p:spPr>
            <a:xfrm rot="-1782558">
              <a:off x="6668962" y="38141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6" name="Google Shape;1016;p17"/>
            <p:cNvSpPr/>
            <p:nvPr/>
          </p:nvSpPr>
          <p:spPr>
            <a:xfrm rot="-1782558">
              <a:off x="6675031" y="382470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7" name="Google Shape;1017;p17"/>
            <p:cNvSpPr/>
            <p:nvPr/>
          </p:nvSpPr>
          <p:spPr>
            <a:xfrm rot="-1782558">
              <a:off x="6602138" y="3786612"/>
              <a:ext cx="96561" cy="5993"/>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8" name="Google Shape;1018;p17"/>
            <p:cNvSpPr/>
            <p:nvPr/>
          </p:nvSpPr>
          <p:spPr>
            <a:xfrm rot="-1782558">
              <a:off x="6595403" y="372487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19" name="Google Shape;1019;p17"/>
            <p:cNvSpPr/>
            <p:nvPr/>
          </p:nvSpPr>
          <p:spPr>
            <a:xfrm rot="-1782558">
              <a:off x="6640675" y="376423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0" name="Google Shape;1020;p17"/>
            <p:cNvSpPr/>
            <p:nvPr/>
          </p:nvSpPr>
          <p:spPr>
            <a:xfrm rot="-1782558">
              <a:off x="6634653" y="37538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1" name="Google Shape;1021;p17"/>
            <p:cNvSpPr/>
            <p:nvPr/>
          </p:nvSpPr>
          <p:spPr>
            <a:xfrm rot="-1782558">
              <a:off x="6628584" y="37432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2" name="Google Shape;1022;p17"/>
            <p:cNvSpPr/>
            <p:nvPr/>
          </p:nvSpPr>
          <p:spPr>
            <a:xfrm rot="-1782558">
              <a:off x="6622657" y="373272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3" name="Google Shape;1023;p17"/>
            <p:cNvSpPr/>
            <p:nvPr/>
          </p:nvSpPr>
          <p:spPr>
            <a:xfrm rot="-1782558">
              <a:off x="6589720" y="36750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4" name="Google Shape;1024;p17"/>
            <p:cNvSpPr/>
            <p:nvPr/>
          </p:nvSpPr>
          <p:spPr>
            <a:xfrm rot="-1782558">
              <a:off x="6595648" y="36855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5" name="Google Shape;1025;p17"/>
            <p:cNvSpPr/>
            <p:nvPr/>
          </p:nvSpPr>
          <p:spPr>
            <a:xfrm rot="-1782558">
              <a:off x="6603171" y="369863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6" name="Google Shape;1026;p17"/>
            <p:cNvSpPr/>
            <p:nvPr/>
          </p:nvSpPr>
          <p:spPr>
            <a:xfrm rot="-1782558">
              <a:off x="6609110" y="37091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7" name="Google Shape;1027;p17"/>
            <p:cNvSpPr/>
            <p:nvPr/>
          </p:nvSpPr>
          <p:spPr>
            <a:xfrm rot="-1782558">
              <a:off x="6536216" y="367109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8" name="Google Shape;1028;p17"/>
            <p:cNvSpPr/>
            <p:nvPr/>
          </p:nvSpPr>
          <p:spPr>
            <a:xfrm rot="-1782558">
              <a:off x="6530985" y="3611968"/>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29" name="Google Shape;1029;p17"/>
            <p:cNvSpPr/>
            <p:nvPr/>
          </p:nvSpPr>
          <p:spPr>
            <a:xfrm rot="-1782558">
              <a:off x="6576256" y="36514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0" name="Google Shape;1030;p17"/>
            <p:cNvSpPr/>
            <p:nvPr/>
          </p:nvSpPr>
          <p:spPr>
            <a:xfrm rot="-1782558">
              <a:off x="6568732" y="36383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1" name="Google Shape;1031;p17"/>
            <p:cNvSpPr/>
            <p:nvPr/>
          </p:nvSpPr>
          <p:spPr>
            <a:xfrm rot="-1782558">
              <a:off x="6562710" y="36277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2" name="Google Shape;1032;p17"/>
            <p:cNvSpPr/>
            <p:nvPr/>
          </p:nvSpPr>
          <p:spPr>
            <a:xfrm rot="-1782558">
              <a:off x="6556736" y="36172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3" name="Google Shape;1033;p17"/>
            <p:cNvSpPr/>
            <p:nvPr/>
          </p:nvSpPr>
          <p:spPr>
            <a:xfrm rot="-1782558">
              <a:off x="6523799" y="35594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4" name="Google Shape;1034;p17"/>
            <p:cNvSpPr/>
            <p:nvPr/>
          </p:nvSpPr>
          <p:spPr>
            <a:xfrm rot="-1782558">
              <a:off x="6531323" y="35726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5" name="Google Shape;1035;p17"/>
            <p:cNvSpPr/>
            <p:nvPr/>
          </p:nvSpPr>
          <p:spPr>
            <a:xfrm rot="-1782558">
              <a:off x="6537250" y="35831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6" name="Google Shape;1036;p17"/>
            <p:cNvSpPr/>
            <p:nvPr/>
          </p:nvSpPr>
          <p:spPr>
            <a:xfrm rot="-1782558">
              <a:off x="6543272" y="359362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7" name="Google Shape;1037;p17"/>
            <p:cNvSpPr/>
            <p:nvPr/>
          </p:nvSpPr>
          <p:spPr>
            <a:xfrm rot="-1782558">
              <a:off x="6471798" y="355818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8" name="Google Shape;1038;p17"/>
            <p:cNvSpPr/>
            <p:nvPr/>
          </p:nvSpPr>
          <p:spPr>
            <a:xfrm rot="-1782558">
              <a:off x="6465111" y="3496532"/>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39" name="Google Shape;1039;p17"/>
            <p:cNvSpPr/>
            <p:nvPr/>
          </p:nvSpPr>
          <p:spPr>
            <a:xfrm rot="-1782558">
              <a:off x="6510335" y="3535904"/>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0" name="Google Shape;1040;p17"/>
            <p:cNvSpPr/>
            <p:nvPr/>
          </p:nvSpPr>
          <p:spPr>
            <a:xfrm rot="-1782558">
              <a:off x="6504313" y="3525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1" name="Google Shape;1041;p17"/>
            <p:cNvSpPr/>
            <p:nvPr/>
          </p:nvSpPr>
          <p:spPr>
            <a:xfrm rot="-1782558">
              <a:off x="6496789" y="351227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2" name="Google Shape;1042;p17"/>
            <p:cNvSpPr/>
            <p:nvPr/>
          </p:nvSpPr>
          <p:spPr>
            <a:xfrm rot="-1782558">
              <a:off x="6490944" y="3501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3" name="Google Shape;1043;p17"/>
            <p:cNvSpPr/>
            <p:nvPr/>
          </p:nvSpPr>
          <p:spPr>
            <a:xfrm rot="-1782558">
              <a:off x="6459380" y="34466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4" name="Google Shape;1044;p17"/>
            <p:cNvSpPr/>
            <p:nvPr/>
          </p:nvSpPr>
          <p:spPr>
            <a:xfrm rot="-1782558">
              <a:off x="6465402" y="3457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5" name="Google Shape;1045;p17"/>
            <p:cNvSpPr/>
            <p:nvPr/>
          </p:nvSpPr>
          <p:spPr>
            <a:xfrm rot="-1782558">
              <a:off x="6471376" y="346767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6" name="Google Shape;1046;p17"/>
            <p:cNvSpPr/>
            <p:nvPr/>
          </p:nvSpPr>
          <p:spPr>
            <a:xfrm rot="-1782558">
              <a:off x="6477398" y="34781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7" name="Google Shape;1047;p17"/>
            <p:cNvSpPr/>
            <p:nvPr/>
          </p:nvSpPr>
          <p:spPr>
            <a:xfrm rot="-1782558">
              <a:off x="6407473" y="3445369"/>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8" name="Google Shape;1048;p17"/>
            <p:cNvSpPr/>
            <p:nvPr/>
          </p:nvSpPr>
          <p:spPr>
            <a:xfrm rot="-1782558">
              <a:off x="6400645" y="33835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49" name="Google Shape;1049;p17"/>
            <p:cNvSpPr/>
            <p:nvPr/>
          </p:nvSpPr>
          <p:spPr>
            <a:xfrm rot="-1782558">
              <a:off x="6445916" y="34229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0" name="Google Shape;1050;p17"/>
            <p:cNvSpPr/>
            <p:nvPr/>
          </p:nvSpPr>
          <p:spPr>
            <a:xfrm rot="-1782558">
              <a:off x="6439989" y="34124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1" name="Google Shape;1051;p17"/>
            <p:cNvSpPr/>
            <p:nvPr/>
          </p:nvSpPr>
          <p:spPr>
            <a:xfrm rot="-1782558">
              <a:off x="6432548" y="33993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2" name="Google Shape;1052;p17"/>
            <p:cNvSpPr/>
            <p:nvPr/>
          </p:nvSpPr>
          <p:spPr>
            <a:xfrm rot="-1782558">
              <a:off x="6426526" y="33889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3" name="Google Shape;1053;p17"/>
            <p:cNvSpPr/>
            <p:nvPr/>
          </p:nvSpPr>
          <p:spPr>
            <a:xfrm rot="-1782558">
              <a:off x="6395044" y="33337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4" name="Google Shape;1054;p17"/>
            <p:cNvSpPr/>
            <p:nvPr/>
          </p:nvSpPr>
          <p:spPr>
            <a:xfrm rot="-1782558">
              <a:off x="6400983" y="33442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5" name="Google Shape;1055;p17"/>
            <p:cNvSpPr/>
            <p:nvPr/>
          </p:nvSpPr>
          <p:spPr>
            <a:xfrm rot="-1782558">
              <a:off x="6407005" y="33546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6" name="Google Shape;1056;p17"/>
            <p:cNvSpPr/>
            <p:nvPr/>
          </p:nvSpPr>
          <p:spPr>
            <a:xfrm rot="-1782558">
              <a:off x="6414529" y="33678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7" name="Google Shape;1057;p17"/>
            <p:cNvSpPr/>
            <p:nvPr/>
          </p:nvSpPr>
          <p:spPr>
            <a:xfrm rot="-1782558">
              <a:off x="6341635" y="332980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8" name="Google Shape;1058;p17"/>
            <p:cNvSpPr/>
            <p:nvPr/>
          </p:nvSpPr>
          <p:spPr>
            <a:xfrm rot="-1782558">
              <a:off x="6334853" y="326805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59" name="Google Shape;1059;p17"/>
            <p:cNvSpPr/>
            <p:nvPr/>
          </p:nvSpPr>
          <p:spPr>
            <a:xfrm rot="-1782558">
              <a:off x="6381592" y="33100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0" name="Google Shape;1060;p17"/>
            <p:cNvSpPr/>
            <p:nvPr/>
          </p:nvSpPr>
          <p:spPr>
            <a:xfrm rot="-1782558">
              <a:off x="6374068" y="329696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1" name="Google Shape;1061;p17"/>
            <p:cNvSpPr/>
            <p:nvPr/>
          </p:nvSpPr>
          <p:spPr>
            <a:xfrm rot="-1782558">
              <a:off x="6368129" y="328650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2" name="Google Shape;1062;p17"/>
            <p:cNvSpPr/>
            <p:nvPr/>
          </p:nvSpPr>
          <p:spPr>
            <a:xfrm rot="-1782558">
              <a:off x="6362107" y="327599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3" name="Google Shape;1063;p17"/>
            <p:cNvSpPr/>
            <p:nvPr/>
          </p:nvSpPr>
          <p:spPr>
            <a:xfrm rot="-1782558">
              <a:off x="6329122" y="32181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4" name="Google Shape;1064;p17"/>
            <p:cNvSpPr/>
            <p:nvPr/>
          </p:nvSpPr>
          <p:spPr>
            <a:xfrm rot="-1782558">
              <a:off x="6336564" y="32313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5" name="Google Shape;1065;p17"/>
            <p:cNvSpPr/>
            <p:nvPr/>
          </p:nvSpPr>
          <p:spPr>
            <a:xfrm rot="-1782558">
              <a:off x="6342586" y="32418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6" name="Google Shape;1066;p17"/>
            <p:cNvSpPr/>
            <p:nvPr/>
          </p:nvSpPr>
          <p:spPr>
            <a:xfrm rot="-1782558">
              <a:off x="6348655" y="32523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7" name="Google Shape;1067;p17"/>
            <p:cNvSpPr/>
            <p:nvPr/>
          </p:nvSpPr>
          <p:spPr>
            <a:xfrm rot="-1782558">
              <a:off x="6277216" y="3216894"/>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8" name="Google Shape;1068;p17"/>
            <p:cNvSpPr/>
            <p:nvPr/>
          </p:nvSpPr>
          <p:spPr>
            <a:xfrm rot="-1782558">
              <a:off x="6270530" y="3155243"/>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69" name="Google Shape;1069;p17"/>
            <p:cNvSpPr/>
            <p:nvPr/>
          </p:nvSpPr>
          <p:spPr>
            <a:xfrm rot="-1782558">
              <a:off x="6315671" y="31945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0" name="Google Shape;1070;p17"/>
            <p:cNvSpPr/>
            <p:nvPr/>
          </p:nvSpPr>
          <p:spPr>
            <a:xfrm rot="-1782558">
              <a:off x="6309649" y="318415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1" name="Google Shape;1071;p17"/>
            <p:cNvSpPr/>
            <p:nvPr/>
          </p:nvSpPr>
          <p:spPr>
            <a:xfrm rot="-1782558">
              <a:off x="6303710" y="31735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2" name="Google Shape;1072;p17"/>
            <p:cNvSpPr/>
            <p:nvPr/>
          </p:nvSpPr>
          <p:spPr>
            <a:xfrm rot="-1782558">
              <a:off x="6296185" y="316047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3" name="Google Shape;1073;p17"/>
            <p:cNvSpPr/>
            <p:nvPr/>
          </p:nvSpPr>
          <p:spPr>
            <a:xfrm rot="-1782558">
              <a:off x="6264799" y="31052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4" name="Google Shape;1074;p17"/>
            <p:cNvSpPr/>
            <p:nvPr/>
          </p:nvSpPr>
          <p:spPr>
            <a:xfrm rot="-1782558">
              <a:off x="6270726" y="31157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5" name="Google Shape;1075;p17"/>
            <p:cNvSpPr/>
            <p:nvPr/>
          </p:nvSpPr>
          <p:spPr>
            <a:xfrm rot="-1782558">
              <a:off x="6276795" y="31263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6" name="Google Shape;1076;p17"/>
            <p:cNvSpPr/>
            <p:nvPr/>
          </p:nvSpPr>
          <p:spPr>
            <a:xfrm rot="-1782558">
              <a:off x="6284237" y="31395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7" name="Google Shape;1077;p17"/>
            <p:cNvSpPr/>
            <p:nvPr/>
          </p:nvSpPr>
          <p:spPr>
            <a:xfrm rot="-1782558">
              <a:off x="6212798" y="3103985"/>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8" name="Google Shape;1078;p17"/>
            <p:cNvSpPr/>
            <p:nvPr/>
          </p:nvSpPr>
          <p:spPr>
            <a:xfrm rot="-1782558">
              <a:off x="6206111" y="3042334"/>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79" name="Google Shape;1079;p17"/>
            <p:cNvSpPr/>
            <p:nvPr/>
          </p:nvSpPr>
          <p:spPr>
            <a:xfrm rot="-1782558">
              <a:off x="6251252" y="30817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0" name="Google Shape;1080;p17"/>
            <p:cNvSpPr/>
            <p:nvPr/>
          </p:nvSpPr>
          <p:spPr>
            <a:xfrm rot="-1782558">
              <a:off x="6245313" y="30711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1" name="Google Shape;1081;p17"/>
            <p:cNvSpPr/>
            <p:nvPr/>
          </p:nvSpPr>
          <p:spPr>
            <a:xfrm rot="-1782558">
              <a:off x="6239386" y="306078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2" name="Google Shape;1082;p17"/>
            <p:cNvSpPr/>
            <p:nvPr/>
          </p:nvSpPr>
          <p:spPr>
            <a:xfrm rot="-1782558">
              <a:off x="6231862" y="304756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3" name="Google Shape;1083;p17"/>
            <p:cNvSpPr/>
            <p:nvPr/>
          </p:nvSpPr>
          <p:spPr>
            <a:xfrm rot="-1782558">
              <a:off x="6200380" y="299247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4" name="Google Shape;1084;p17"/>
            <p:cNvSpPr/>
            <p:nvPr/>
          </p:nvSpPr>
          <p:spPr>
            <a:xfrm rot="-1782558">
              <a:off x="6206402" y="300298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5" name="Google Shape;1085;p17"/>
            <p:cNvSpPr/>
            <p:nvPr/>
          </p:nvSpPr>
          <p:spPr>
            <a:xfrm rot="-1782558">
              <a:off x="6213844" y="301614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6" name="Google Shape;1086;p17"/>
            <p:cNvSpPr/>
            <p:nvPr/>
          </p:nvSpPr>
          <p:spPr>
            <a:xfrm rot="-1782558">
              <a:off x="6219770" y="30265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7" name="Google Shape;1087;p17"/>
            <p:cNvSpPr/>
            <p:nvPr/>
          </p:nvSpPr>
          <p:spPr>
            <a:xfrm rot="-1782558">
              <a:off x="6145769" y="299267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8" name="Google Shape;1088;p17"/>
            <p:cNvSpPr/>
            <p:nvPr/>
          </p:nvSpPr>
          <p:spPr>
            <a:xfrm rot="-1782558">
              <a:off x="6082552" y="287565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9" name="Google Shape;1089;p17"/>
            <p:cNvSpPr/>
            <p:nvPr/>
          </p:nvSpPr>
          <p:spPr>
            <a:xfrm rot="-1782558">
              <a:off x="6139035" y="29309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0" name="Google Shape;1090;p17"/>
            <p:cNvSpPr/>
            <p:nvPr/>
          </p:nvSpPr>
          <p:spPr>
            <a:xfrm rot="-1782558">
              <a:off x="6184307" y="2970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1" name="Google Shape;1091;p17"/>
            <p:cNvSpPr/>
            <p:nvPr/>
          </p:nvSpPr>
          <p:spPr>
            <a:xfrm rot="-1782558">
              <a:off x="6178285" y="29598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2" name="Google Shape;1092;p17"/>
            <p:cNvSpPr/>
            <p:nvPr/>
          </p:nvSpPr>
          <p:spPr>
            <a:xfrm rot="-1782558">
              <a:off x="6170760" y="294676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3" name="Google Shape;1093;p17"/>
            <p:cNvSpPr/>
            <p:nvPr/>
          </p:nvSpPr>
          <p:spPr>
            <a:xfrm rot="-1782558">
              <a:off x="6164821" y="293620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4" name="Google Shape;1094;p17"/>
            <p:cNvSpPr/>
            <p:nvPr/>
          </p:nvSpPr>
          <p:spPr>
            <a:xfrm rot="-1782558">
              <a:off x="6133352" y="288116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5" name="Google Shape;1095;p17"/>
            <p:cNvSpPr/>
            <p:nvPr/>
          </p:nvSpPr>
          <p:spPr>
            <a:xfrm rot="-1782558">
              <a:off x="6139374" y="289157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6" name="Google Shape;1096;p17"/>
            <p:cNvSpPr/>
            <p:nvPr/>
          </p:nvSpPr>
          <p:spPr>
            <a:xfrm rot="-1782558">
              <a:off x="6145301" y="2902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97" name="Google Shape;1097;p17"/>
            <p:cNvSpPr/>
            <p:nvPr/>
          </p:nvSpPr>
          <p:spPr>
            <a:xfrm rot="-1782558">
              <a:off x="6151323" y="291259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098" name="Google Shape;1098;p17"/>
          <p:cNvGrpSpPr/>
          <p:nvPr/>
        </p:nvGrpSpPr>
        <p:grpSpPr>
          <a:xfrm rot="-4518521">
            <a:off x="-136943" y="3619075"/>
            <a:ext cx="627345" cy="473809"/>
            <a:chOff x="5102217" y="2695575"/>
            <a:chExt cx="1971523" cy="1489013"/>
          </a:xfrm>
        </p:grpSpPr>
        <p:sp>
          <p:nvSpPr>
            <p:cNvPr id="1099" name="Google Shape;1099;p17"/>
            <p:cNvSpPr/>
            <p:nvPr/>
          </p:nvSpPr>
          <p:spPr>
            <a:xfrm rot="-7581239">
              <a:off x="5112820" y="4076055"/>
              <a:ext cx="108725" cy="81306"/>
            </a:xfrm>
            <a:custGeom>
              <a:avLst/>
              <a:gdLst/>
              <a:ahLst/>
              <a:cxnLst/>
              <a:rect l="l" t="t" r="r" b="b"/>
              <a:pathLst>
                <a:path w="108775" h="81343" extrusionOk="0">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0" name="Google Shape;1100;p17"/>
            <p:cNvSpPr/>
            <p:nvPr/>
          </p:nvSpPr>
          <p:spPr>
            <a:xfrm>
              <a:off x="5114864" y="4046981"/>
              <a:ext cx="66735" cy="93630"/>
            </a:xfrm>
            <a:custGeom>
              <a:avLst/>
              <a:gdLst/>
              <a:ahLst/>
              <a:cxnLst/>
              <a:rect l="l" t="t" r="r" b="b"/>
              <a:pathLst>
                <a:path w="66735" h="93630" extrusionOk="0">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1" name="Google Shape;1101;p17"/>
            <p:cNvSpPr/>
            <p:nvPr/>
          </p:nvSpPr>
          <p:spPr>
            <a:xfrm rot="-7581239">
              <a:off x="5167396" y="4104782"/>
              <a:ext cx="36463" cy="62073"/>
            </a:xfrm>
            <a:custGeom>
              <a:avLst/>
              <a:gdLst/>
              <a:ahLst/>
              <a:cxnLst/>
              <a:rect l="l" t="t" r="r" b="b"/>
              <a:pathLst>
                <a:path w="36480" h="62102" extrusionOk="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2" name="Google Shape;1102;p17"/>
            <p:cNvSpPr/>
            <p:nvPr/>
          </p:nvSpPr>
          <p:spPr>
            <a:xfrm rot="-7581239">
              <a:off x="5171823" y="4030375"/>
              <a:ext cx="112247" cy="82162"/>
            </a:xfrm>
            <a:custGeom>
              <a:avLst/>
              <a:gdLst/>
              <a:ahLst/>
              <a:cxnLst/>
              <a:rect l="l" t="t" r="r" b="b"/>
              <a:pathLst>
                <a:path w="112299" h="82200" extrusionOk="0">
                  <a:moveTo>
                    <a:pt x="-606" y="-51"/>
                  </a:moveTo>
                  <a:lnTo>
                    <a:pt x="111693" y="-51"/>
                  </a:lnTo>
                  <a:lnTo>
                    <a:pt x="111693" y="82150"/>
                  </a:lnTo>
                  <a:lnTo>
                    <a:pt x="-606" y="82150"/>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3" name="Google Shape;1103;p17"/>
            <p:cNvSpPr/>
            <p:nvPr/>
          </p:nvSpPr>
          <p:spPr>
            <a:xfrm rot="-7581239">
              <a:off x="5232294" y="4060981"/>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4" name="Google Shape;1104;p17"/>
            <p:cNvSpPr/>
            <p:nvPr/>
          </p:nvSpPr>
          <p:spPr>
            <a:xfrm rot="-7581239">
              <a:off x="5187223" y="3999708"/>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5" name="Google Shape;1105;p17"/>
            <p:cNvSpPr/>
            <p:nvPr/>
          </p:nvSpPr>
          <p:spPr>
            <a:xfrm>
              <a:off x="5200173" y="4050792"/>
              <a:ext cx="52959" cy="72009"/>
            </a:xfrm>
            <a:custGeom>
              <a:avLst/>
              <a:gdLst/>
              <a:ahLst/>
              <a:cxnLst/>
              <a:rect l="l" t="t" r="r" b="b"/>
              <a:pathLst>
                <a:path w="52959" h="72009" extrusionOk="0">
                  <a:moveTo>
                    <a:pt x="52959"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6" name="Google Shape;1106;p17"/>
            <p:cNvSpPr/>
            <p:nvPr/>
          </p:nvSpPr>
          <p:spPr>
            <a:xfrm>
              <a:off x="5224081" y="4033170"/>
              <a:ext cx="53054" cy="72009"/>
            </a:xfrm>
            <a:custGeom>
              <a:avLst/>
              <a:gdLst/>
              <a:ahLst/>
              <a:cxnLst/>
              <a:rect l="l" t="t" r="r" b="b"/>
              <a:pathLst>
                <a:path w="53054" h="72009" extrusionOk="0">
                  <a:moveTo>
                    <a:pt x="53054"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7" name="Google Shape;1107;p17"/>
            <p:cNvSpPr/>
            <p:nvPr/>
          </p:nvSpPr>
          <p:spPr>
            <a:xfrm>
              <a:off x="6844664" y="2732521"/>
              <a:ext cx="169677" cy="153839"/>
            </a:xfrm>
            <a:custGeom>
              <a:avLst/>
              <a:gdLst/>
              <a:ahLst/>
              <a:cxnLst/>
              <a:rect l="l" t="t" r="r" b="b"/>
              <a:pathLst>
                <a:path w="169677" h="153839" extrusionOk="0">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8" name="Google Shape;1108;p17"/>
            <p:cNvSpPr/>
            <p:nvPr/>
          </p:nvSpPr>
          <p:spPr>
            <a:xfrm>
              <a:off x="6842379" y="2728436"/>
              <a:ext cx="162401" cy="106679"/>
            </a:xfrm>
            <a:custGeom>
              <a:avLst/>
              <a:gdLst/>
              <a:ahLst/>
              <a:cxnLst/>
              <a:rect l="l" t="t" r="r" b="b"/>
              <a:pathLst>
                <a:path w="162401" h="106679" extrusionOk="0">
                  <a:moveTo>
                    <a:pt x="158115" y="0"/>
                  </a:moveTo>
                  <a:lnTo>
                    <a:pt x="162401" y="10668"/>
                  </a:lnTo>
                  <a:lnTo>
                    <a:pt x="14954" y="106680"/>
                  </a:lnTo>
                  <a:lnTo>
                    <a:pt x="0" y="70580"/>
                  </a:lnTo>
                  <a:lnTo>
                    <a:pt x="1581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09" name="Google Shape;1109;p17"/>
            <p:cNvSpPr/>
            <p:nvPr/>
          </p:nvSpPr>
          <p:spPr>
            <a:xfrm>
              <a:off x="6877526" y="2753010"/>
              <a:ext cx="143160" cy="136588"/>
            </a:xfrm>
            <a:custGeom>
              <a:avLst/>
              <a:gdLst/>
              <a:ahLst/>
              <a:cxnLst/>
              <a:rect l="l" t="t" r="r" b="b"/>
              <a:pathLst>
                <a:path w="143160" h="136588" extrusionOk="0">
                  <a:moveTo>
                    <a:pt x="143161" y="6667"/>
                  </a:moveTo>
                  <a:lnTo>
                    <a:pt x="134302" y="0"/>
                  </a:lnTo>
                  <a:lnTo>
                    <a:pt x="0" y="113443"/>
                  </a:lnTo>
                  <a:lnTo>
                    <a:pt x="29813" y="136589"/>
                  </a:lnTo>
                  <a:lnTo>
                    <a:pt x="143161" y="6667"/>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0" name="Google Shape;1110;p17"/>
            <p:cNvSpPr/>
            <p:nvPr/>
          </p:nvSpPr>
          <p:spPr>
            <a:xfrm>
              <a:off x="6984396" y="2695575"/>
              <a:ext cx="89344" cy="76295"/>
            </a:xfrm>
            <a:custGeom>
              <a:avLst/>
              <a:gdLst/>
              <a:ahLst/>
              <a:cxnLst/>
              <a:rect l="l" t="t" r="r" b="b"/>
              <a:pathLst>
                <a:path w="89344" h="76295" extrusionOk="0">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1" name="Google Shape;1111;p17"/>
            <p:cNvSpPr/>
            <p:nvPr/>
          </p:nvSpPr>
          <p:spPr>
            <a:xfrm>
              <a:off x="5223605" y="2791926"/>
              <a:ext cx="1696478" cy="1302585"/>
            </a:xfrm>
            <a:custGeom>
              <a:avLst/>
              <a:gdLst/>
              <a:ahLst/>
              <a:cxnLst/>
              <a:rect l="l" t="t" r="r" b="b"/>
              <a:pathLst>
                <a:path w="1696478" h="1302585" extrusionOk="0">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2" name="Google Shape;1112;p17"/>
            <p:cNvSpPr/>
            <p:nvPr/>
          </p:nvSpPr>
          <p:spPr>
            <a:xfrm>
              <a:off x="5224558" y="2791830"/>
              <a:ext cx="1653540" cy="1241530"/>
            </a:xfrm>
            <a:custGeom>
              <a:avLst/>
              <a:gdLst/>
              <a:ahLst/>
              <a:cxnLst/>
              <a:rect l="l" t="t" r="r" b="b"/>
              <a:pathLst>
                <a:path w="1653540" h="1241530" extrusionOk="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3" name="Google Shape;1113;p17"/>
            <p:cNvSpPr/>
            <p:nvPr/>
          </p:nvSpPr>
          <p:spPr>
            <a:xfrm>
              <a:off x="5268277" y="2851392"/>
              <a:ext cx="1654641" cy="1243119"/>
            </a:xfrm>
            <a:custGeom>
              <a:avLst/>
              <a:gdLst/>
              <a:ahLst/>
              <a:cxnLst/>
              <a:rect l="l" t="t" r="r" b="b"/>
              <a:pathLst>
                <a:path w="1654641" h="1243119" extrusionOk="0">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114" name="Google Shape;1114;p17"/>
          <p:cNvSpPr/>
          <p:nvPr/>
        </p:nvSpPr>
        <p:spPr>
          <a:xfrm>
            <a:off x="0" y="0"/>
            <a:ext cx="9144000" cy="5143500"/>
          </a:xfrm>
          <a:custGeom>
            <a:avLst/>
            <a:gdLst/>
            <a:ahLst/>
            <a:cxnLst/>
            <a:rect l="l" t="t" r="r" b="b"/>
            <a:pathLst>
              <a:path w="12192000" h="6858000" extrusionOk="0">
                <a:moveTo>
                  <a:pt x="5107549" y="0"/>
                </a:moveTo>
                <a:lnTo>
                  <a:pt x="12192000" y="0"/>
                </a:lnTo>
                <a:lnTo>
                  <a:pt x="12192000" y="6858000"/>
                </a:lnTo>
                <a:lnTo>
                  <a:pt x="0" y="6858000"/>
                </a:lnTo>
                <a:lnTo>
                  <a:pt x="0" y="5077506"/>
                </a:lnTo>
                <a:lnTo>
                  <a:pt x="100008" y="5186763"/>
                </a:lnTo>
                <a:cubicBezTo>
                  <a:pt x="257361" y="5346783"/>
                  <a:pt x="438574" y="5488920"/>
                  <a:pt x="615834" y="5625937"/>
                </a:cubicBezTo>
                <a:cubicBezTo>
                  <a:pt x="776712" y="5749762"/>
                  <a:pt x="988738" y="5880445"/>
                  <a:pt x="1168284" y="5785671"/>
                </a:cubicBezTo>
                <a:cubicBezTo>
                  <a:pt x="1275631" y="5728521"/>
                  <a:pt x="1316779" y="5595171"/>
                  <a:pt x="1292109" y="5477633"/>
                </a:cubicBezTo>
                <a:cubicBezTo>
                  <a:pt x="1428793" y="5178138"/>
                  <a:pt x="1652764" y="4926907"/>
                  <a:pt x="1934666" y="4756876"/>
                </a:cubicBezTo>
                <a:cubicBezTo>
                  <a:pt x="2103068" y="4656197"/>
                  <a:pt x="2289663" y="4586188"/>
                  <a:pt x="2449016" y="4471888"/>
                </a:cubicBezTo>
                <a:cubicBezTo>
                  <a:pt x="2608369" y="4357588"/>
                  <a:pt x="2743148" y="4182137"/>
                  <a:pt x="2737528" y="3986113"/>
                </a:cubicBezTo>
                <a:cubicBezTo>
                  <a:pt x="2724384" y="3527199"/>
                  <a:pt x="2013628" y="3336032"/>
                  <a:pt x="1992959" y="2877308"/>
                </a:cubicBezTo>
                <a:cubicBezTo>
                  <a:pt x="1982100" y="2632801"/>
                  <a:pt x="2186602" y="2427823"/>
                  <a:pt x="2407868" y="2323048"/>
                </a:cubicBezTo>
                <a:cubicBezTo>
                  <a:pt x="2629134" y="2218273"/>
                  <a:pt x="2877165" y="2180173"/>
                  <a:pt x="3098145" y="2074636"/>
                </a:cubicBezTo>
                <a:cubicBezTo>
                  <a:pt x="3319125" y="1969099"/>
                  <a:pt x="3522579" y="1762787"/>
                  <a:pt x="3509625" y="1518376"/>
                </a:cubicBezTo>
                <a:cubicBezTo>
                  <a:pt x="3496671" y="1273964"/>
                  <a:pt x="3271500" y="1065272"/>
                  <a:pt x="3301313" y="821908"/>
                </a:cubicBezTo>
                <a:cubicBezTo>
                  <a:pt x="3327126" y="608548"/>
                  <a:pt x="3543724" y="466149"/>
                  <a:pt x="3754703" y="424811"/>
                </a:cubicBezTo>
                <a:cubicBezTo>
                  <a:pt x="3965682" y="383472"/>
                  <a:pt x="4184662" y="412428"/>
                  <a:pt x="4397736" y="383853"/>
                </a:cubicBezTo>
                <a:cubicBezTo>
                  <a:pt x="4606334" y="355671"/>
                  <a:pt x="4801805" y="265580"/>
                  <a:pt x="4965469" y="134388"/>
                </a:cubicBezTo>
                <a:close/>
              </a:path>
            </a:pathLst>
          </a:custGeom>
          <a:solidFill>
            <a:schemeClr val="dk1"/>
          </a:solidFill>
          <a:ln>
            <a:noFill/>
          </a:ln>
          <a:effectLst>
            <a:outerShdw blurRad="127000" dist="127000" dir="1620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115" name="Google Shape;1115;p17"/>
          <p:cNvSpPr/>
          <p:nvPr/>
        </p:nvSpPr>
        <p:spPr>
          <a:xfrm>
            <a:off x="6581875" y="1053759"/>
            <a:ext cx="2352300" cy="3865200"/>
          </a:xfrm>
          <a:prstGeom prst="rect">
            <a:avLst/>
          </a:prstGeom>
          <a:solidFill>
            <a:srgbClr val="EEEEE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6" name="Google Shape;1116;p17"/>
          <p:cNvSpPr/>
          <p:nvPr/>
        </p:nvSpPr>
        <p:spPr>
          <a:xfrm>
            <a:off x="6581875" y="1053759"/>
            <a:ext cx="2352300" cy="3865200"/>
          </a:xfrm>
          <a:prstGeom prst="frame">
            <a:avLst>
              <a:gd name="adj1" fmla="val 7678"/>
            </a:avLst>
          </a:prstGeom>
          <a:solidFill>
            <a:schemeClr val="accent1"/>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7" name="Google Shape;1117;p17"/>
          <p:cNvSpPr/>
          <p:nvPr/>
        </p:nvSpPr>
        <p:spPr>
          <a:xfrm>
            <a:off x="1153350" y="1053769"/>
            <a:ext cx="2422500" cy="3865200"/>
          </a:xfrm>
          <a:prstGeom prst="rect">
            <a:avLst/>
          </a:prstGeom>
          <a:solidFill>
            <a:srgbClr val="EEEEE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8" name="Google Shape;1118;p17"/>
          <p:cNvSpPr/>
          <p:nvPr/>
        </p:nvSpPr>
        <p:spPr>
          <a:xfrm>
            <a:off x="1153433" y="1053769"/>
            <a:ext cx="2422500" cy="3865200"/>
          </a:xfrm>
          <a:prstGeom prst="frame">
            <a:avLst>
              <a:gd name="adj1" fmla="val 6502"/>
            </a:avLst>
          </a:prstGeom>
          <a:solidFill>
            <a:schemeClr val="accent1"/>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9" name="Google Shape;1119;p17"/>
          <p:cNvSpPr/>
          <p:nvPr/>
        </p:nvSpPr>
        <p:spPr>
          <a:xfrm>
            <a:off x="3737767" y="1053750"/>
            <a:ext cx="2682300" cy="1861800"/>
          </a:xfrm>
          <a:prstGeom prst="rect">
            <a:avLst/>
          </a:prstGeom>
          <a:solidFill>
            <a:srgbClr val="EEEEE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0" name="Google Shape;1120;p17"/>
          <p:cNvSpPr/>
          <p:nvPr/>
        </p:nvSpPr>
        <p:spPr>
          <a:xfrm>
            <a:off x="3737767" y="3057393"/>
            <a:ext cx="2682300" cy="1861800"/>
          </a:xfrm>
          <a:prstGeom prst="rect">
            <a:avLst/>
          </a:prstGeom>
          <a:solidFill>
            <a:srgbClr val="EEEEE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1" name="Google Shape;1121;p17"/>
          <p:cNvSpPr/>
          <p:nvPr/>
        </p:nvSpPr>
        <p:spPr>
          <a:xfrm>
            <a:off x="3737767" y="1053759"/>
            <a:ext cx="2682300" cy="1861800"/>
          </a:xfrm>
          <a:prstGeom prst="frame">
            <a:avLst>
              <a:gd name="adj1" fmla="val 8314"/>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2" name="Google Shape;1122;p17"/>
          <p:cNvSpPr/>
          <p:nvPr/>
        </p:nvSpPr>
        <p:spPr>
          <a:xfrm>
            <a:off x="3737767" y="3057398"/>
            <a:ext cx="2682300" cy="1861800"/>
          </a:xfrm>
          <a:prstGeom prst="frame">
            <a:avLst>
              <a:gd name="adj1" fmla="val 8314"/>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1123" name="Google Shape;1123;p17"/>
          <p:cNvGrpSpPr/>
          <p:nvPr/>
        </p:nvGrpSpPr>
        <p:grpSpPr>
          <a:xfrm>
            <a:off x="730081" y="2915382"/>
            <a:ext cx="276656" cy="684094"/>
            <a:chOff x="5662611" y="2352674"/>
            <a:chExt cx="869442" cy="2149888"/>
          </a:xfrm>
        </p:grpSpPr>
        <p:sp>
          <p:nvSpPr>
            <p:cNvPr id="1124" name="Google Shape;1124;p17"/>
            <p:cNvSpPr/>
            <p:nvPr/>
          </p:nvSpPr>
          <p:spPr>
            <a:xfrm>
              <a:off x="6372986" y="2425677"/>
              <a:ext cx="154972" cy="183600"/>
            </a:xfrm>
            <a:custGeom>
              <a:avLst/>
              <a:gdLst/>
              <a:ahLst/>
              <a:cxnLst/>
              <a:rect l="l" t="t" r="r" b="b"/>
              <a:pathLst>
                <a:path w="154972" h="183600" extrusionOk="0">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25" name="Google Shape;1125;p17"/>
            <p:cNvSpPr/>
            <p:nvPr/>
          </p:nvSpPr>
          <p:spPr>
            <a:xfrm>
              <a:off x="6372224" y="2417445"/>
              <a:ext cx="122491" cy="167259"/>
            </a:xfrm>
            <a:custGeom>
              <a:avLst/>
              <a:gdLst/>
              <a:ahLst/>
              <a:cxnLst/>
              <a:rect l="l" t="t" r="r" b="b"/>
              <a:pathLst>
                <a:path w="122491" h="167259" extrusionOk="0">
                  <a:moveTo>
                    <a:pt x="108966" y="0"/>
                  </a:moveTo>
                  <a:lnTo>
                    <a:pt x="122492" y="8287"/>
                  </a:lnTo>
                  <a:lnTo>
                    <a:pt x="46292" y="167259"/>
                  </a:lnTo>
                  <a:lnTo>
                    <a:pt x="0" y="139351"/>
                  </a:lnTo>
                  <a:lnTo>
                    <a:pt x="108966"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26" name="Google Shape;1126;p17"/>
            <p:cNvSpPr/>
            <p:nvPr/>
          </p:nvSpPr>
          <p:spPr>
            <a:xfrm>
              <a:off x="6466331" y="2435828"/>
              <a:ext cx="62674" cy="178403"/>
            </a:xfrm>
            <a:custGeom>
              <a:avLst/>
              <a:gdLst/>
              <a:ahLst/>
              <a:cxnLst/>
              <a:rect l="l" t="t" r="r" b="b"/>
              <a:pathLst>
                <a:path w="62674" h="178403" extrusionOk="0">
                  <a:moveTo>
                    <a:pt x="62675" y="2477"/>
                  </a:moveTo>
                  <a:lnTo>
                    <a:pt x="47625" y="0"/>
                  </a:lnTo>
                  <a:lnTo>
                    <a:pt x="0" y="169736"/>
                  </a:lnTo>
                  <a:lnTo>
                    <a:pt x="51149" y="178403"/>
                  </a:lnTo>
                  <a:lnTo>
                    <a:pt x="62675" y="2477"/>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27" name="Google Shape;1127;p17"/>
            <p:cNvSpPr/>
            <p:nvPr/>
          </p:nvSpPr>
          <p:spPr>
            <a:xfrm>
              <a:off x="6469855" y="2352674"/>
              <a:ext cx="62198" cy="103441"/>
            </a:xfrm>
            <a:custGeom>
              <a:avLst/>
              <a:gdLst/>
              <a:ahLst/>
              <a:cxnLst/>
              <a:rect l="l" t="t" r="r" b="b"/>
              <a:pathLst>
                <a:path w="62198" h="103441" extrusionOk="0">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28" name="Google Shape;1128;p17"/>
            <p:cNvSpPr/>
            <p:nvPr/>
          </p:nvSpPr>
          <p:spPr>
            <a:xfrm>
              <a:off x="5662611" y="2540273"/>
              <a:ext cx="857868" cy="1962289"/>
            </a:xfrm>
            <a:custGeom>
              <a:avLst/>
              <a:gdLst/>
              <a:ahLst/>
              <a:cxnLst/>
              <a:rect l="l" t="t" r="r" b="b"/>
              <a:pathLst>
                <a:path w="857868" h="1962289" extrusionOk="0">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29" name="Google Shape;1129;p17"/>
            <p:cNvSpPr/>
            <p:nvPr/>
          </p:nvSpPr>
          <p:spPr>
            <a:xfrm>
              <a:off x="5662802" y="2539968"/>
              <a:ext cx="759714" cy="1925065"/>
            </a:xfrm>
            <a:custGeom>
              <a:avLst/>
              <a:gdLst/>
              <a:ahLst/>
              <a:cxnLst/>
              <a:rect l="l" t="t" r="r" b="b"/>
              <a:pathLst>
                <a:path w="759714" h="1925065" extrusionOk="0">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0" name="Google Shape;1130;p17"/>
            <p:cNvSpPr/>
            <p:nvPr/>
          </p:nvSpPr>
          <p:spPr>
            <a:xfrm>
              <a:off x="5759862" y="2576409"/>
              <a:ext cx="762666" cy="1926153"/>
            </a:xfrm>
            <a:custGeom>
              <a:avLst/>
              <a:gdLst/>
              <a:ahLst/>
              <a:cxnLst/>
              <a:rect l="l" t="t" r="r" b="b"/>
              <a:pathLst>
                <a:path w="762666" h="1926153" extrusionOk="0">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31" name="Google Shape;1131;p17"/>
          <p:cNvGrpSpPr/>
          <p:nvPr/>
        </p:nvGrpSpPr>
        <p:grpSpPr>
          <a:xfrm>
            <a:off x="589851" y="3131363"/>
            <a:ext cx="518124" cy="536764"/>
            <a:chOff x="5281612" y="2586132"/>
            <a:chExt cx="1628298" cy="1686877"/>
          </a:xfrm>
        </p:grpSpPr>
        <p:sp>
          <p:nvSpPr>
            <p:cNvPr id="1132" name="Google Shape;1132;p17"/>
            <p:cNvSpPr/>
            <p:nvPr/>
          </p:nvSpPr>
          <p:spPr>
            <a:xfrm>
              <a:off x="6684549" y="2631083"/>
              <a:ext cx="183883" cy="185458"/>
            </a:xfrm>
            <a:custGeom>
              <a:avLst/>
              <a:gdLst/>
              <a:ahLst/>
              <a:cxnLst/>
              <a:rect l="l" t="t" r="r" b="b"/>
              <a:pathLst>
                <a:path w="183883" h="185458" extrusionOk="0">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3" name="Google Shape;1133;p17"/>
            <p:cNvSpPr/>
            <p:nvPr/>
          </p:nvSpPr>
          <p:spPr>
            <a:xfrm>
              <a:off x="6682929" y="2625470"/>
              <a:ext cx="164401" cy="128587"/>
            </a:xfrm>
            <a:custGeom>
              <a:avLst/>
              <a:gdLst/>
              <a:ahLst/>
              <a:cxnLst/>
              <a:rect l="l" t="t" r="r" b="b"/>
              <a:pathLst>
                <a:path w="164401" h="128587" extrusionOk="0">
                  <a:moveTo>
                    <a:pt x="155353" y="0"/>
                  </a:moveTo>
                  <a:lnTo>
                    <a:pt x="164402" y="12954"/>
                  </a:lnTo>
                  <a:lnTo>
                    <a:pt x="31433" y="128587"/>
                  </a:lnTo>
                  <a:lnTo>
                    <a:pt x="0" y="84677"/>
                  </a:lnTo>
                  <a:lnTo>
                    <a:pt x="155353"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4" name="Google Shape;1134;p17"/>
            <p:cNvSpPr/>
            <p:nvPr/>
          </p:nvSpPr>
          <p:spPr>
            <a:xfrm>
              <a:off x="6749986" y="2655379"/>
              <a:ext cx="123920" cy="165163"/>
            </a:xfrm>
            <a:custGeom>
              <a:avLst/>
              <a:gdLst/>
              <a:ahLst/>
              <a:cxnLst/>
              <a:rect l="l" t="t" r="r" b="b"/>
              <a:pathLst>
                <a:path w="123920" h="165163" extrusionOk="0">
                  <a:moveTo>
                    <a:pt x="123920" y="8192"/>
                  </a:moveTo>
                  <a:lnTo>
                    <a:pt x="110966" y="0"/>
                  </a:lnTo>
                  <a:lnTo>
                    <a:pt x="0" y="136779"/>
                  </a:lnTo>
                  <a:lnTo>
                    <a:pt x="43529" y="165164"/>
                  </a:lnTo>
                  <a:lnTo>
                    <a:pt x="123920" y="8192"/>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5" name="Google Shape;1135;p17"/>
            <p:cNvSpPr/>
            <p:nvPr/>
          </p:nvSpPr>
          <p:spPr>
            <a:xfrm>
              <a:off x="6822090" y="2586132"/>
              <a:ext cx="87820" cy="91916"/>
            </a:xfrm>
            <a:custGeom>
              <a:avLst/>
              <a:gdLst/>
              <a:ahLst/>
              <a:cxnLst/>
              <a:rect l="l" t="t" r="r" b="b"/>
              <a:pathLst>
                <a:path w="87820" h="91916" extrusionOk="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6" name="Google Shape;1136;p17"/>
            <p:cNvSpPr/>
            <p:nvPr/>
          </p:nvSpPr>
          <p:spPr>
            <a:xfrm>
              <a:off x="5281612" y="2701874"/>
              <a:ext cx="1520627" cy="1571135"/>
            </a:xfrm>
            <a:custGeom>
              <a:avLst/>
              <a:gdLst/>
              <a:ahLst/>
              <a:cxnLst/>
              <a:rect l="l" t="t" r="r" b="b"/>
              <a:pathLst>
                <a:path w="1520627" h="1571135" extrusionOk="0">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7" name="Google Shape;1137;p17"/>
            <p:cNvSpPr/>
            <p:nvPr/>
          </p:nvSpPr>
          <p:spPr>
            <a:xfrm>
              <a:off x="5281802" y="2701938"/>
              <a:ext cx="1445571" cy="1496966"/>
            </a:xfrm>
            <a:custGeom>
              <a:avLst/>
              <a:gdLst/>
              <a:ahLst/>
              <a:cxnLst/>
              <a:rect l="l" t="t" r="r" b="b"/>
              <a:pathLst>
                <a:path w="1445571" h="1496966" extrusionOk="0">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38" name="Google Shape;1138;p17"/>
            <p:cNvSpPr/>
            <p:nvPr/>
          </p:nvSpPr>
          <p:spPr>
            <a:xfrm>
              <a:off x="5356192" y="2774086"/>
              <a:ext cx="1448237" cy="1498923"/>
            </a:xfrm>
            <a:custGeom>
              <a:avLst/>
              <a:gdLst/>
              <a:ahLst/>
              <a:cxnLst/>
              <a:rect l="l" t="t" r="r" b="b"/>
              <a:pathLst>
                <a:path w="1448237" h="1498923" extrusionOk="0">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39" name="Google Shape;1139;p17"/>
          <p:cNvGrpSpPr/>
          <p:nvPr/>
        </p:nvGrpSpPr>
        <p:grpSpPr>
          <a:xfrm rot="1508388">
            <a:off x="-52187" y="2966794"/>
            <a:ext cx="537372" cy="494198"/>
            <a:chOff x="5252920" y="2652722"/>
            <a:chExt cx="1688542" cy="1553086"/>
          </a:xfrm>
        </p:grpSpPr>
        <p:sp>
          <p:nvSpPr>
            <p:cNvPr id="1140" name="Google Shape;1140;p17"/>
            <p:cNvSpPr/>
            <p:nvPr/>
          </p:nvSpPr>
          <p:spPr>
            <a:xfrm>
              <a:off x="5895212" y="3373278"/>
              <a:ext cx="1041117" cy="287641"/>
            </a:xfrm>
            <a:custGeom>
              <a:avLst/>
              <a:gdLst/>
              <a:ahLst/>
              <a:cxnLst/>
              <a:rect l="l" t="t" r="r" b="b"/>
              <a:pathLst>
                <a:path w="1041117" h="287641" extrusionOk="0">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1" name="Google Shape;1141;p17"/>
            <p:cNvSpPr/>
            <p:nvPr/>
          </p:nvSpPr>
          <p:spPr>
            <a:xfrm>
              <a:off x="5252920" y="3285552"/>
              <a:ext cx="657817" cy="378668"/>
            </a:xfrm>
            <a:custGeom>
              <a:avLst/>
              <a:gdLst/>
              <a:ahLst/>
              <a:cxnLst/>
              <a:rect l="l" t="t" r="r" b="b"/>
              <a:pathLst>
                <a:path w="657817" h="378668" extrusionOk="0">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2" name="Google Shape;1142;p17"/>
            <p:cNvSpPr/>
            <p:nvPr/>
          </p:nvSpPr>
          <p:spPr>
            <a:xfrm>
              <a:off x="5899974" y="3438333"/>
              <a:ext cx="1041488" cy="222711"/>
            </a:xfrm>
            <a:custGeom>
              <a:avLst/>
              <a:gdLst/>
              <a:ahLst/>
              <a:cxnLst/>
              <a:rect l="l" t="t" r="r" b="b"/>
              <a:pathLst>
                <a:path w="1041488" h="222711" extrusionOk="0">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3" name="Google Shape;1143;p17"/>
            <p:cNvSpPr/>
            <p:nvPr/>
          </p:nvSpPr>
          <p:spPr>
            <a:xfrm>
              <a:off x="5257657" y="3421247"/>
              <a:ext cx="650509" cy="244044"/>
            </a:xfrm>
            <a:custGeom>
              <a:avLst/>
              <a:gdLst/>
              <a:ahLst/>
              <a:cxnLst/>
              <a:rect l="l" t="t" r="r" b="b"/>
              <a:pathLst>
                <a:path w="650509" h="244044" extrusionOk="0">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4" name="Google Shape;1144;p17"/>
            <p:cNvSpPr/>
            <p:nvPr/>
          </p:nvSpPr>
          <p:spPr>
            <a:xfrm>
              <a:off x="5958934" y="3263169"/>
              <a:ext cx="586331" cy="942639"/>
            </a:xfrm>
            <a:custGeom>
              <a:avLst/>
              <a:gdLst/>
              <a:ahLst/>
              <a:cxnLst/>
              <a:rect l="l" t="t" r="r" b="b"/>
              <a:pathLst>
                <a:path w="586331" h="942639" extrusionOk="0">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5" name="Google Shape;1145;p17"/>
            <p:cNvSpPr/>
            <p:nvPr/>
          </p:nvSpPr>
          <p:spPr>
            <a:xfrm>
              <a:off x="5702214" y="2652722"/>
              <a:ext cx="383206" cy="662072"/>
            </a:xfrm>
            <a:custGeom>
              <a:avLst/>
              <a:gdLst/>
              <a:ahLst/>
              <a:cxnLst/>
              <a:rect l="l" t="t" r="r" b="b"/>
              <a:pathLst>
                <a:path w="383206" h="662072" extrusionOk="0">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6" name="Google Shape;1146;p17"/>
            <p:cNvSpPr/>
            <p:nvPr/>
          </p:nvSpPr>
          <p:spPr>
            <a:xfrm>
              <a:off x="5960268" y="3277932"/>
              <a:ext cx="570350" cy="913233"/>
            </a:xfrm>
            <a:custGeom>
              <a:avLst/>
              <a:gdLst/>
              <a:ahLst/>
              <a:cxnLst/>
              <a:rect l="l" t="t" r="r" b="b"/>
              <a:pathLst>
                <a:path w="570350" h="913233" extrusionOk="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7" name="Google Shape;1147;p17"/>
            <p:cNvSpPr/>
            <p:nvPr/>
          </p:nvSpPr>
          <p:spPr>
            <a:xfrm>
              <a:off x="5705557" y="2674619"/>
              <a:ext cx="341483" cy="625316"/>
            </a:xfrm>
            <a:custGeom>
              <a:avLst/>
              <a:gdLst/>
              <a:ahLst/>
              <a:cxnLst/>
              <a:rect l="l" t="t" r="r" b="b"/>
              <a:pathLst>
                <a:path w="341483" h="625316" extrusionOk="0">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8" name="Google Shape;1148;p17"/>
            <p:cNvSpPr/>
            <p:nvPr/>
          </p:nvSpPr>
          <p:spPr>
            <a:xfrm>
              <a:off x="6062733" y="3421267"/>
              <a:ext cx="69351" cy="69353"/>
            </a:xfrm>
            <a:custGeom>
              <a:avLst/>
              <a:gdLst/>
              <a:ahLst/>
              <a:cxnLst/>
              <a:rect l="l" t="t" r="r" b="b"/>
              <a:pathLst>
                <a:path w="69351" h="69353" extrusionOk="0">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49" name="Google Shape;1149;p17"/>
            <p:cNvSpPr/>
            <p:nvPr/>
          </p:nvSpPr>
          <p:spPr>
            <a:xfrm>
              <a:off x="6091618" y="3421951"/>
              <a:ext cx="11620" cy="68389"/>
            </a:xfrm>
            <a:custGeom>
              <a:avLst/>
              <a:gdLst/>
              <a:ahLst/>
              <a:cxnLst/>
              <a:rect l="l" t="t" r="r" b="b"/>
              <a:pathLst>
                <a:path w="11620" h="68389" extrusionOk="0">
                  <a:moveTo>
                    <a:pt x="0" y="0"/>
                  </a:moveTo>
                  <a:lnTo>
                    <a:pt x="11621" y="68390"/>
                  </a:lnTo>
                </a:path>
              </a:pathLst>
            </a:custGeom>
            <a:noFill/>
            <a:ln w="9525" cap="flat" cmpd="sng">
              <a:solidFill>
                <a:srgbClr val="4D4D4D"/>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50" name="Google Shape;1150;p17"/>
          <p:cNvGrpSpPr/>
          <p:nvPr/>
        </p:nvGrpSpPr>
        <p:grpSpPr>
          <a:xfrm>
            <a:off x="632963" y="3060688"/>
            <a:ext cx="201128" cy="324150"/>
            <a:chOff x="5781734" y="2919412"/>
            <a:chExt cx="632081" cy="1018700"/>
          </a:xfrm>
        </p:grpSpPr>
        <p:sp>
          <p:nvSpPr>
            <p:cNvPr id="1151" name="Google Shape;1151;p17"/>
            <p:cNvSpPr/>
            <p:nvPr/>
          </p:nvSpPr>
          <p:spPr>
            <a:xfrm>
              <a:off x="6257067" y="2919412"/>
              <a:ext cx="130016" cy="123825"/>
            </a:xfrm>
            <a:custGeom>
              <a:avLst/>
              <a:gdLst/>
              <a:ahLst/>
              <a:cxnLst/>
              <a:rect l="l" t="t" r="r" b="b"/>
              <a:pathLst>
                <a:path w="130016" h="123825" extrusionOk="0">
                  <a:moveTo>
                    <a:pt x="71723" y="123825"/>
                  </a:moveTo>
                  <a:lnTo>
                    <a:pt x="130016" y="0"/>
                  </a:lnTo>
                  <a:lnTo>
                    <a:pt x="36004" y="13907"/>
                  </a:lnTo>
                  <a:lnTo>
                    <a:pt x="0" y="90297"/>
                  </a:lnTo>
                  <a:lnTo>
                    <a:pt x="71723" y="123825"/>
                  </a:lnTo>
                  <a:lnTo>
                    <a:pt x="71723" y="123825"/>
                  </a:lnTo>
                  <a:close/>
                </a:path>
              </a:pathLst>
            </a:custGeom>
            <a:solidFill>
              <a:srgbClr val="1D69B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2" name="Google Shape;1152;p17"/>
            <p:cNvSpPr/>
            <p:nvPr/>
          </p:nvSpPr>
          <p:spPr>
            <a:xfrm>
              <a:off x="6186963" y="2976657"/>
              <a:ext cx="184785" cy="152400"/>
            </a:xfrm>
            <a:custGeom>
              <a:avLst/>
              <a:gdLst/>
              <a:ahLst/>
              <a:cxnLst/>
              <a:rect l="l" t="t" r="r" b="b"/>
              <a:pathLst>
                <a:path w="184785" h="152400" extrusionOk="0">
                  <a:moveTo>
                    <a:pt x="184785" y="68294"/>
                  </a:moveTo>
                  <a:lnTo>
                    <a:pt x="145256" y="152400"/>
                  </a:lnTo>
                  <a:lnTo>
                    <a:pt x="0" y="84106"/>
                  </a:lnTo>
                  <a:lnTo>
                    <a:pt x="39529" y="0"/>
                  </a:lnTo>
                  <a:lnTo>
                    <a:pt x="184785" y="68294"/>
                  </a:lnTo>
                  <a:lnTo>
                    <a:pt x="184785" y="68294"/>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3" name="Google Shape;1153;p17"/>
            <p:cNvSpPr/>
            <p:nvPr/>
          </p:nvSpPr>
          <p:spPr>
            <a:xfrm>
              <a:off x="6307645" y="2919888"/>
              <a:ext cx="80390" cy="109727"/>
            </a:xfrm>
            <a:custGeom>
              <a:avLst/>
              <a:gdLst/>
              <a:ahLst/>
              <a:cxnLst/>
              <a:rect l="l" t="t" r="r" b="b"/>
              <a:pathLst>
                <a:path w="80390" h="109727" extrusionOk="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4" name="Google Shape;1154;p17"/>
            <p:cNvSpPr/>
            <p:nvPr/>
          </p:nvSpPr>
          <p:spPr>
            <a:xfrm>
              <a:off x="6284023" y="3014662"/>
              <a:ext cx="84581" cy="113156"/>
            </a:xfrm>
            <a:custGeom>
              <a:avLst/>
              <a:gdLst/>
              <a:ahLst/>
              <a:cxnLst/>
              <a:rect l="l" t="t" r="r" b="b"/>
              <a:pathLst>
                <a:path w="84581" h="113156" extrusionOk="0">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5" name="Google Shape;1155;p17"/>
            <p:cNvSpPr/>
            <p:nvPr/>
          </p:nvSpPr>
          <p:spPr>
            <a:xfrm>
              <a:off x="6064377" y="3012090"/>
              <a:ext cx="327945" cy="248316"/>
            </a:xfrm>
            <a:custGeom>
              <a:avLst/>
              <a:gdLst/>
              <a:ahLst/>
              <a:cxnLst/>
              <a:rect l="l" t="t" r="r" b="b"/>
              <a:pathLst>
                <a:path w="327945" h="248316" extrusionOk="0">
                  <a:moveTo>
                    <a:pt x="308705" y="248317"/>
                  </a:moveTo>
                  <a:lnTo>
                    <a:pt x="327946" y="108109"/>
                  </a:lnTo>
                  <a:lnTo>
                    <a:pt x="97822" y="0"/>
                  </a:lnTo>
                  <a:lnTo>
                    <a:pt x="0" y="103346"/>
                  </a:lnTo>
                  <a:lnTo>
                    <a:pt x="308705" y="248317"/>
                  </a:lnTo>
                  <a:lnTo>
                    <a:pt x="308705" y="248317"/>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6" name="Google Shape;1156;p17"/>
            <p:cNvSpPr/>
            <p:nvPr/>
          </p:nvSpPr>
          <p:spPr>
            <a:xfrm>
              <a:off x="5781734" y="3104485"/>
              <a:ext cx="625778" cy="825503"/>
            </a:xfrm>
            <a:custGeom>
              <a:avLst/>
              <a:gdLst/>
              <a:ahLst/>
              <a:cxnLst/>
              <a:rect l="l" t="t" r="r" b="b"/>
              <a:pathLst>
                <a:path w="625778" h="825503" extrusionOk="0">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7" name="Google Shape;1157;p17"/>
            <p:cNvSpPr/>
            <p:nvPr/>
          </p:nvSpPr>
          <p:spPr>
            <a:xfrm>
              <a:off x="5902802" y="3312652"/>
              <a:ext cx="285996" cy="484112"/>
            </a:xfrm>
            <a:custGeom>
              <a:avLst/>
              <a:gdLst/>
              <a:ahLst/>
              <a:cxnLst/>
              <a:rect l="l" t="t" r="r" b="b"/>
              <a:pathLst>
                <a:path w="285996" h="484112" extrusionOk="0">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8" name="Google Shape;1158;p17"/>
            <p:cNvSpPr/>
            <p:nvPr/>
          </p:nvSpPr>
          <p:spPr>
            <a:xfrm>
              <a:off x="6313455" y="3087432"/>
              <a:ext cx="80390" cy="169449"/>
            </a:xfrm>
            <a:custGeom>
              <a:avLst/>
              <a:gdLst/>
              <a:ahLst/>
              <a:cxnLst/>
              <a:rect l="l" t="t" r="r" b="b"/>
              <a:pathLst>
                <a:path w="80390" h="169449" extrusionOk="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9" name="Google Shape;1159;p17"/>
            <p:cNvSpPr/>
            <p:nvPr/>
          </p:nvSpPr>
          <p:spPr>
            <a:xfrm>
              <a:off x="5848064" y="3239832"/>
              <a:ext cx="565751" cy="698280"/>
            </a:xfrm>
            <a:custGeom>
              <a:avLst/>
              <a:gdLst/>
              <a:ahLst/>
              <a:cxnLst/>
              <a:rect l="l" t="t" r="r" b="b"/>
              <a:pathLst>
                <a:path w="565751" h="698280" extrusionOk="0">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0" name="Google Shape;1160;p17"/>
            <p:cNvSpPr/>
            <p:nvPr/>
          </p:nvSpPr>
          <p:spPr>
            <a:xfrm>
              <a:off x="5929026" y="3320485"/>
              <a:ext cx="262069" cy="480298"/>
            </a:xfrm>
            <a:custGeom>
              <a:avLst/>
              <a:gdLst/>
              <a:ahLst/>
              <a:cxnLst/>
              <a:rect l="l" t="t" r="r" b="b"/>
              <a:pathLst>
                <a:path w="262069" h="480298" extrusionOk="0">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61" name="Google Shape;1161;p17"/>
          <p:cNvGrpSpPr/>
          <p:nvPr/>
        </p:nvGrpSpPr>
        <p:grpSpPr>
          <a:xfrm>
            <a:off x="368747" y="3196940"/>
            <a:ext cx="212801" cy="322714"/>
            <a:chOff x="5762846" y="2919732"/>
            <a:chExt cx="668765" cy="1014186"/>
          </a:xfrm>
        </p:grpSpPr>
        <p:sp>
          <p:nvSpPr>
            <p:cNvPr id="1162" name="Google Shape;1162;p17"/>
            <p:cNvSpPr/>
            <p:nvPr/>
          </p:nvSpPr>
          <p:spPr>
            <a:xfrm>
              <a:off x="6304978" y="3775042"/>
              <a:ext cx="110204" cy="158305"/>
            </a:xfrm>
            <a:custGeom>
              <a:avLst/>
              <a:gdLst/>
              <a:ahLst/>
              <a:cxnLst/>
              <a:rect l="l" t="t" r="r" b="b"/>
              <a:pathLst>
                <a:path w="110204" h="158305" extrusionOk="0">
                  <a:moveTo>
                    <a:pt x="0" y="38957"/>
                  </a:moveTo>
                  <a:lnTo>
                    <a:pt x="66961" y="158305"/>
                  </a:lnTo>
                  <a:lnTo>
                    <a:pt x="110204" y="73628"/>
                  </a:lnTo>
                  <a:lnTo>
                    <a:pt x="68866" y="0"/>
                  </a:lnTo>
                  <a:lnTo>
                    <a:pt x="0" y="38957"/>
                  </a:lnTo>
                  <a:lnTo>
                    <a:pt x="0" y="38957"/>
                  </a:lnTo>
                  <a:close/>
                </a:path>
              </a:pathLst>
            </a:custGeom>
            <a:solidFill>
              <a:srgbClr val="EBE8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3" name="Google Shape;1163;p17"/>
            <p:cNvSpPr/>
            <p:nvPr/>
          </p:nvSpPr>
          <p:spPr>
            <a:xfrm>
              <a:off x="6233064" y="3688365"/>
              <a:ext cx="185451" cy="159638"/>
            </a:xfrm>
            <a:custGeom>
              <a:avLst/>
              <a:gdLst/>
              <a:ahLst/>
              <a:cxnLst/>
              <a:rect l="l" t="t" r="r" b="b"/>
              <a:pathLst>
                <a:path w="185451" h="159638" extrusionOk="0">
                  <a:moveTo>
                    <a:pt x="45529" y="159639"/>
                  </a:moveTo>
                  <a:lnTo>
                    <a:pt x="0" y="78676"/>
                  </a:lnTo>
                  <a:lnTo>
                    <a:pt x="139922" y="0"/>
                  </a:lnTo>
                  <a:lnTo>
                    <a:pt x="185452" y="80963"/>
                  </a:lnTo>
                  <a:lnTo>
                    <a:pt x="45529" y="159639"/>
                  </a:lnTo>
                  <a:lnTo>
                    <a:pt x="45529" y="159639"/>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4" name="Google Shape;1164;p17"/>
            <p:cNvSpPr/>
            <p:nvPr/>
          </p:nvSpPr>
          <p:spPr>
            <a:xfrm>
              <a:off x="6309740" y="3813999"/>
              <a:ext cx="80676" cy="119919"/>
            </a:xfrm>
            <a:custGeom>
              <a:avLst/>
              <a:gdLst/>
              <a:ahLst/>
              <a:cxnLst/>
              <a:rect l="l" t="t" r="r" b="b"/>
              <a:pathLst>
                <a:path w="80676" h="119919" extrusionOk="0">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5" name="Google Shape;1165;p17"/>
            <p:cNvSpPr/>
            <p:nvPr/>
          </p:nvSpPr>
          <p:spPr>
            <a:xfrm>
              <a:off x="6232969" y="3744372"/>
              <a:ext cx="101250" cy="102870"/>
            </a:xfrm>
            <a:custGeom>
              <a:avLst/>
              <a:gdLst/>
              <a:ahLst/>
              <a:cxnLst/>
              <a:rect l="l" t="t" r="r" b="b"/>
              <a:pathLst>
                <a:path w="101250" h="102870" extrusionOk="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6" name="Google Shape;1166;p17"/>
            <p:cNvSpPr/>
            <p:nvPr/>
          </p:nvSpPr>
          <p:spPr>
            <a:xfrm>
              <a:off x="6102381" y="3556824"/>
              <a:ext cx="324612" cy="264318"/>
            </a:xfrm>
            <a:custGeom>
              <a:avLst/>
              <a:gdLst/>
              <a:ahLst/>
              <a:cxnLst/>
              <a:rect l="l" t="t" r="r" b="b"/>
              <a:pathLst>
                <a:path w="324612" h="264318" extrusionOk="0">
                  <a:moveTo>
                    <a:pt x="0" y="167259"/>
                  </a:moveTo>
                  <a:lnTo>
                    <a:pt x="103061" y="264319"/>
                  </a:lnTo>
                  <a:lnTo>
                    <a:pt x="324612" y="139637"/>
                  </a:lnTo>
                  <a:lnTo>
                    <a:pt x="297180" y="0"/>
                  </a:lnTo>
                  <a:lnTo>
                    <a:pt x="0" y="167259"/>
                  </a:lnTo>
                  <a:lnTo>
                    <a:pt x="0" y="167259"/>
                  </a:lnTo>
                  <a:close/>
                </a:path>
              </a:pathLst>
            </a:custGeom>
            <a:solidFill>
              <a:srgbClr val="4F4F4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7" name="Google Shape;1167;p17"/>
            <p:cNvSpPr/>
            <p:nvPr/>
          </p:nvSpPr>
          <p:spPr>
            <a:xfrm>
              <a:off x="5772966" y="2919732"/>
              <a:ext cx="658645" cy="817630"/>
            </a:xfrm>
            <a:custGeom>
              <a:avLst/>
              <a:gdLst/>
              <a:ahLst/>
              <a:cxnLst/>
              <a:rect l="l" t="t" r="r" b="b"/>
              <a:pathLst>
                <a:path w="658645" h="817630" extrusionOk="0">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8" name="Google Shape;1168;p17"/>
            <p:cNvSpPr/>
            <p:nvPr/>
          </p:nvSpPr>
          <p:spPr>
            <a:xfrm>
              <a:off x="5896334" y="3051547"/>
              <a:ext cx="312495" cy="470488"/>
            </a:xfrm>
            <a:custGeom>
              <a:avLst/>
              <a:gdLst/>
              <a:ahLst/>
              <a:cxnLst/>
              <a:rect l="l" t="t" r="r" b="b"/>
              <a:pathLst>
                <a:path w="312495" h="470488" extrusionOk="0">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9" name="Google Shape;1169;p17"/>
            <p:cNvSpPr/>
            <p:nvPr/>
          </p:nvSpPr>
          <p:spPr>
            <a:xfrm>
              <a:off x="6104382" y="3694270"/>
              <a:ext cx="162305" cy="130397"/>
            </a:xfrm>
            <a:custGeom>
              <a:avLst/>
              <a:gdLst/>
              <a:ahLst/>
              <a:cxnLst/>
              <a:rect l="l" t="t" r="r" b="b"/>
              <a:pathLst>
                <a:path w="162305" h="130397" extrusionOk="0">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0" name="Google Shape;1170;p17"/>
            <p:cNvSpPr/>
            <p:nvPr/>
          </p:nvSpPr>
          <p:spPr>
            <a:xfrm>
              <a:off x="5762846" y="2925889"/>
              <a:ext cx="386874" cy="812304"/>
            </a:xfrm>
            <a:custGeom>
              <a:avLst/>
              <a:gdLst/>
              <a:ahLst/>
              <a:cxnLst/>
              <a:rect l="l" t="t" r="r" b="b"/>
              <a:pathLst>
                <a:path w="386874" h="812304" extrusionOk="0">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1" name="Google Shape;1171;p17"/>
            <p:cNvSpPr/>
            <p:nvPr/>
          </p:nvSpPr>
          <p:spPr>
            <a:xfrm>
              <a:off x="5893525" y="3060897"/>
              <a:ext cx="291914" cy="465089"/>
            </a:xfrm>
            <a:custGeom>
              <a:avLst/>
              <a:gdLst/>
              <a:ahLst/>
              <a:cxnLst/>
              <a:rect l="l" t="t" r="r" b="b"/>
              <a:pathLst>
                <a:path w="291914" h="465089" extrusionOk="0">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72" name="Google Shape;1172;p17"/>
          <p:cNvGrpSpPr/>
          <p:nvPr/>
        </p:nvGrpSpPr>
        <p:grpSpPr>
          <a:xfrm>
            <a:off x="42956" y="3295414"/>
            <a:ext cx="90349" cy="154786"/>
            <a:chOff x="5953125" y="3186112"/>
            <a:chExt cx="283939" cy="486441"/>
          </a:xfrm>
        </p:grpSpPr>
        <p:sp>
          <p:nvSpPr>
            <p:cNvPr id="1173" name="Google Shape;1173;p17"/>
            <p:cNvSpPr/>
            <p:nvPr/>
          </p:nvSpPr>
          <p:spPr>
            <a:xfrm>
              <a:off x="5953220" y="3186112"/>
              <a:ext cx="283844" cy="486441"/>
            </a:xfrm>
            <a:custGeom>
              <a:avLst/>
              <a:gdLst/>
              <a:ahLst/>
              <a:cxnLst/>
              <a:rect l="l" t="t" r="r" b="b"/>
              <a:pathLst>
                <a:path w="283844" h="486441" extrusionOk="0">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4" name="Google Shape;1174;p17"/>
            <p:cNvSpPr/>
            <p:nvPr/>
          </p:nvSpPr>
          <p:spPr>
            <a:xfrm>
              <a:off x="5953125" y="3302697"/>
              <a:ext cx="283844" cy="246792"/>
            </a:xfrm>
            <a:custGeom>
              <a:avLst/>
              <a:gdLst/>
              <a:ahLst/>
              <a:cxnLst/>
              <a:rect l="l" t="t" r="r" b="b"/>
              <a:pathLst>
                <a:path w="283844" h="246792" extrusionOk="0">
                  <a:moveTo>
                    <a:pt x="0" y="0"/>
                  </a:moveTo>
                  <a:lnTo>
                    <a:pt x="283845" y="0"/>
                  </a:lnTo>
                  <a:lnTo>
                    <a:pt x="283845" y="246793"/>
                  </a:lnTo>
                  <a:lnTo>
                    <a:pt x="0" y="246793"/>
                  </a:lnTo>
                  <a:lnTo>
                    <a:pt x="0" y="0"/>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5" name="Google Shape;1175;p17"/>
            <p:cNvSpPr/>
            <p:nvPr/>
          </p:nvSpPr>
          <p:spPr>
            <a:xfrm>
              <a:off x="5953315" y="3186112"/>
              <a:ext cx="116585" cy="486441"/>
            </a:xfrm>
            <a:custGeom>
              <a:avLst/>
              <a:gdLst/>
              <a:ahLst/>
              <a:cxnLst/>
              <a:rect l="l" t="t" r="r" b="b"/>
              <a:pathLst>
                <a:path w="116585" h="486441" extrusionOk="0">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76" name="Google Shape;1176;p17"/>
          <p:cNvGrpSpPr/>
          <p:nvPr/>
        </p:nvGrpSpPr>
        <p:grpSpPr>
          <a:xfrm>
            <a:off x="647315" y="3237694"/>
            <a:ext cx="237922" cy="660302"/>
            <a:chOff x="5719761" y="2390679"/>
            <a:chExt cx="747712" cy="2075116"/>
          </a:xfrm>
        </p:grpSpPr>
        <p:sp>
          <p:nvSpPr>
            <p:cNvPr id="1177" name="Google Shape;1177;p17"/>
            <p:cNvSpPr/>
            <p:nvPr/>
          </p:nvSpPr>
          <p:spPr>
            <a:xfrm>
              <a:off x="6215625" y="2390775"/>
              <a:ext cx="251848" cy="516540"/>
            </a:xfrm>
            <a:custGeom>
              <a:avLst/>
              <a:gdLst/>
              <a:ahLst/>
              <a:cxnLst/>
              <a:rect l="l" t="t" r="r" b="b"/>
              <a:pathLst>
                <a:path w="251848" h="516540" extrusionOk="0">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8" name="Google Shape;1178;p17"/>
            <p:cNvSpPr/>
            <p:nvPr/>
          </p:nvSpPr>
          <p:spPr>
            <a:xfrm>
              <a:off x="5719761" y="3385756"/>
              <a:ext cx="482250" cy="1078801"/>
            </a:xfrm>
            <a:custGeom>
              <a:avLst/>
              <a:gdLst/>
              <a:ahLst/>
              <a:cxnLst/>
              <a:rect l="l" t="t" r="r" b="b"/>
              <a:pathLst>
                <a:path w="482250" h="1078801" extrusionOk="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9" name="Google Shape;1179;p17"/>
            <p:cNvSpPr/>
            <p:nvPr/>
          </p:nvSpPr>
          <p:spPr>
            <a:xfrm>
              <a:off x="5990081" y="2852166"/>
              <a:ext cx="344233" cy="617410"/>
            </a:xfrm>
            <a:custGeom>
              <a:avLst/>
              <a:gdLst/>
              <a:ahLst/>
              <a:cxnLst/>
              <a:rect l="l" t="t" r="r" b="b"/>
              <a:pathLst>
                <a:path w="344233" h="617410" extrusionOk="0">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0" name="Google Shape;1180;p17"/>
            <p:cNvSpPr/>
            <p:nvPr/>
          </p:nvSpPr>
          <p:spPr>
            <a:xfrm>
              <a:off x="6073139" y="2883217"/>
              <a:ext cx="260032" cy="566546"/>
            </a:xfrm>
            <a:custGeom>
              <a:avLst/>
              <a:gdLst/>
              <a:ahLst/>
              <a:cxnLst/>
              <a:rect l="l" t="t" r="r" b="b"/>
              <a:pathLst>
                <a:path w="260032" h="566546" extrusionOk="0">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1" name="Google Shape;1181;p17"/>
            <p:cNvSpPr/>
            <p:nvPr/>
          </p:nvSpPr>
          <p:spPr>
            <a:xfrm>
              <a:off x="5723191" y="3418808"/>
              <a:ext cx="428148" cy="1026033"/>
            </a:xfrm>
            <a:custGeom>
              <a:avLst/>
              <a:gdLst/>
              <a:ahLst/>
              <a:cxnLst/>
              <a:rect l="l" t="t" r="r" b="b"/>
              <a:pathLst>
                <a:path w="428148" h="1026033" extrusionOk="0">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2" name="Google Shape;1182;p17"/>
            <p:cNvSpPr/>
            <p:nvPr/>
          </p:nvSpPr>
          <p:spPr>
            <a:xfrm>
              <a:off x="5722714" y="3460051"/>
              <a:ext cx="482441" cy="1005744"/>
            </a:xfrm>
            <a:custGeom>
              <a:avLst/>
              <a:gdLst/>
              <a:ahLst/>
              <a:cxnLst/>
              <a:rect l="l" t="t" r="r" b="b"/>
              <a:pathLst>
                <a:path w="482441" h="1005744" extrusionOk="0">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3" name="Google Shape;1183;p17"/>
            <p:cNvSpPr/>
            <p:nvPr/>
          </p:nvSpPr>
          <p:spPr>
            <a:xfrm>
              <a:off x="6177342" y="2876835"/>
              <a:ext cx="160686" cy="593883"/>
            </a:xfrm>
            <a:custGeom>
              <a:avLst/>
              <a:gdLst/>
              <a:ahLst/>
              <a:cxnLst/>
              <a:rect l="l" t="t" r="r" b="b"/>
              <a:pathLst>
                <a:path w="160686" h="593883" extrusionOk="0">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4" name="Google Shape;1184;p17"/>
            <p:cNvSpPr/>
            <p:nvPr/>
          </p:nvSpPr>
          <p:spPr>
            <a:xfrm>
              <a:off x="6023609" y="3301269"/>
              <a:ext cx="204978" cy="81534"/>
            </a:xfrm>
            <a:custGeom>
              <a:avLst/>
              <a:gdLst/>
              <a:ahLst/>
              <a:cxnLst/>
              <a:rect l="l" t="t" r="r" b="b"/>
              <a:pathLst>
                <a:path w="204978" h="81534" extrusionOk="0">
                  <a:moveTo>
                    <a:pt x="204978" y="81534"/>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5" name="Google Shape;1185;p17"/>
            <p:cNvSpPr/>
            <p:nvPr/>
          </p:nvSpPr>
          <p:spPr>
            <a:xfrm>
              <a:off x="6231344" y="2391155"/>
              <a:ext cx="236035" cy="443674"/>
            </a:xfrm>
            <a:custGeom>
              <a:avLst/>
              <a:gdLst/>
              <a:ahLst/>
              <a:cxnLst/>
              <a:rect l="l" t="t" r="r" b="b"/>
              <a:pathLst>
                <a:path w="236035" h="443674" extrusionOk="0">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6" name="Google Shape;1186;p17"/>
            <p:cNvSpPr/>
            <p:nvPr/>
          </p:nvSpPr>
          <p:spPr>
            <a:xfrm>
              <a:off x="6243960" y="2390679"/>
              <a:ext cx="223323" cy="368617"/>
            </a:xfrm>
            <a:custGeom>
              <a:avLst/>
              <a:gdLst/>
              <a:ahLst/>
              <a:cxnLst/>
              <a:rect l="l" t="t" r="r" b="b"/>
              <a:pathLst>
                <a:path w="223323" h="368617" extrusionOk="0">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87" name="Google Shape;1187;p17"/>
          <p:cNvGrpSpPr/>
          <p:nvPr/>
        </p:nvGrpSpPr>
        <p:grpSpPr>
          <a:xfrm>
            <a:off x="208207" y="3032710"/>
            <a:ext cx="221738" cy="701006"/>
            <a:chOff x="5747859" y="2329719"/>
            <a:chExt cx="696850" cy="2203037"/>
          </a:xfrm>
        </p:grpSpPr>
        <p:sp>
          <p:nvSpPr>
            <p:cNvPr id="1188" name="Google Shape;1188;p17"/>
            <p:cNvSpPr/>
            <p:nvPr/>
          </p:nvSpPr>
          <p:spPr>
            <a:xfrm>
              <a:off x="5749003" y="2405970"/>
              <a:ext cx="150399" cy="179495"/>
            </a:xfrm>
            <a:custGeom>
              <a:avLst/>
              <a:gdLst/>
              <a:ahLst/>
              <a:cxnLst/>
              <a:rect l="l" t="t" r="r" b="b"/>
              <a:pathLst>
                <a:path w="150399" h="179495" extrusionOk="0">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89" name="Google Shape;1189;p17"/>
            <p:cNvSpPr/>
            <p:nvPr/>
          </p:nvSpPr>
          <p:spPr>
            <a:xfrm>
              <a:off x="5749575" y="2409729"/>
              <a:ext cx="53816" cy="178117"/>
            </a:xfrm>
            <a:custGeom>
              <a:avLst/>
              <a:gdLst/>
              <a:ahLst/>
              <a:cxnLst/>
              <a:rect l="l" t="t" r="r" b="b"/>
              <a:pathLst>
                <a:path w="53816" h="178117" extrusionOk="0">
                  <a:moveTo>
                    <a:pt x="5620" y="1238"/>
                  </a:moveTo>
                  <a:lnTo>
                    <a:pt x="21431" y="0"/>
                  </a:lnTo>
                  <a:lnTo>
                    <a:pt x="53816" y="173260"/>
                  </a:lnTo>
                  <a:lnTo>
                    <a:pt x="0" y="178118"/>
                  </a:lnTo>
                  <a:lnTo>
                    <a:pt x="5620" y="123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0" name="Google Shape;1190;p17"/>
            <p:cNvSpPr/>
            <p:nvPr/>
          </p:nvSpPr>
          <p:spPr>
            <a:xfrm>
              <a:off x="5792532" y="2399537"/>
              <a:ext cx="108204" cy="172021"/>
            </a:xfrm>
            <a:custGeom>
              <a:avLst/>
              <a:gdLst/>
              <a:ahLst/>
              <a:cxnLst/>
              <a:rect l="l" t="t" r="r" b="b"/>
              <a:pathLst>
                <a:path w="108204" h="172021" extrusionOk="0">
                  <a:moveTo>
                    <a:pt x="13621" y="0"/>
                  </a:moveTo>
                  <a:lnTo>
                    <a:pt x="0" y="6953"/>
                  </a:lnTo>
                  <a:lnTo>
                    <a:pt x="61722" y="172022"/>
                  </a:lnTo>
                  <a:lnTo>
                    <a:pt x="108204" y="148781"/>
                  </a:lnTo>
                  <a:lnTo>
                    <a:pt x="13621"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1" name="Google Shape;1191;p17"/>
            <p:cNvSpPr/>
            <p:nvPr/>
          </p:nvSpPr>
          <p:spPr>
            <a:xfrm>
              <a:off x="5754432" y="2329719"/>
              <a:ext cx="59245" cy="101917"/>
            </a:xfrm>
            <a:custGeom>
              <a:avLst/>
              <a:gdLst/>
              <a:ahLst/>
              <a:cxnLst/>
              <a:rect l="l" t="t" r="r" b="b"/>
              <a:pathLst>
                <a:path w="59245" h="101917" extrusionOk="0">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2" name="Google Shape;1192;p17"/>
            <p:cNvSpPr/>
            <p:nvPr/>
          </p:nvSpPr>
          <p:spPr>
            <a:xfrm>
              <a:off x="5747859" y="2527750"/>
              <a:ext cx="696850" cy="2004910"/>
            </a:xfrm>
            <a:custGeom>
              <a:avLst/>
              <a:gdLst/>
              <a:ahLst/>
              <a:cxnLst/>
              <a:rect l="l" t="t" r="r" b="b"/>
              <a:pathLst>
                <a:path w="696850" h="2004910" extrusionOk="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3" name="Google Shape;1193;p17"/>
            <p:cNvSpPr/>
            <p:nvPr/>
          </p:nvSpPr>
          <p:spPr>
            <a:xfrm>
              <a:off x="5747976" y="2554087"/>
              <a:ext cx="593863" cy="1978669"/>
            </a:xfrm>
            <a:custGeom>
              <a:avLst/>
              <a:gdLst/>
              <a:ahLst/>
              <a:cxnLst/>
              <a:rect l="l" t="t" r="r" b="b"/>
              <a:pathLst>
                <a:path w="593863" h="1978669" extrusionOk="0">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4" name="Google Shape;1194;p17"/>
            <p:cNvSpPr/>
            <p:nvPr/>
          </p:nvSpPr>
          <p:spPr>
            <a:xfrm>
              <a:off x="5848236" y="2525897"/>
              <a:ext cx="596473" cy="1978760"/>
            </a:xfrm>
            <a:custGeom>
              <a:avLst/>
              <a:gdLst/>
              <a:ahLst/>
              <a:cxnLst/>
              <a:rect l="l" t="t" r="r" b="b"/>
              <a:pathLst>
                <a:path w="596473" h="1978760" extrusionOk="0">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195" name="Google Shape;1195;p17"/>
          <p:cNvGrpSpPr/>
          <p:nvPr/>
        </p:nvGrpSpPr>
        <p:grpSpPr>
          <a:xfrm>
            <a:off x="168191" y="3451925"/>
            <a:ext cx="361210" cy="365248"/>
            <a:chOff x="5529738" y="2852832"/>
            <a:chExt cx="1135168" cy="1147858"/>
          </a:xfrm>
        </p:grpSpPr>
        <p:sp>
          <p:nvSpPr>
            <p:cNvPr id="1196" name="Google Shape;1196;p17"/>
            <p:cNvSpPr/>
            <p:nvPr/>
          </p:nvSpPr>
          <p:spPr>
            <a:xfrm>
              <a:off x="5529738" y="2852996"/>
              <a:ext cx="1135168" cy="1147694"/>
            </a:xfrm>
            <a:custGeom>
              <a:avLst/>
              <a:gdLst/>
              <a:ahLst/>
              <a:cxnLst/>
              <a:rect l="l" t="t" r="r" b="b"/>
              <a:pathLst>
                <a:path w="1135168" h="1147694" extrusionOk="0">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7" name="Google Shape;1197;p17"/>
            <p:cNvSpPr/>
            <p:nvPr/>
          </p:nvSpPr>
          <p:spPr>
            <a:xfrm rot="-2620915">
              <a:off x="5536241" y="308177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8" name="Google Shape;1198;p17"/>
            <p:cNvSpPr/>
            <p:nvPr/>
          </p:nvSpPr>
          <p:spPr>
            <a:xfrm rot="-2620915">
              <a:off x="5585213" y="3139695"/>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99" name="Google Shape;1199;p17"/>
            <p:cNvSpPr/>
            <p:nvPr/>
          </p:nvSpPr>
          <p:spPr>
            <a:xfrm rot="-2620915">
              <a:off x="5552009" y="31092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0" name="Google Shape;1200;p17"/>
            <p:cNvSpPr/>
            <p:nvPr/>
          </p:nvSpPr>
          <p:spPr>
            <a:xfrm rot="-2620915">
              <a:off x="5561066" y="31186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1" name="Google Shape;1201;p17"/>
            <p:cNvSpPr/>
            <p:nvPr/>
          </p:nvSpPr>
          <p:spPr>
            <a:xfrm rot="-2620915">
              <a:off x="5570027" y="312817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2" name="Google Shape;1202;p17"/>
            <p:cNvSpPr/>
            <p:nvPr/>
          </p:nvSpPr>
          <p:spPr>
            <a:xfrm rot="-2620915">
              <a:off x="5579083" y="313759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3" name="Google Shape;1203;p17"/>
            <p:cNvSpPr/>
            <p:nvPr/>
          </p:nvSpPr>
          <p:spPr>
            <a:xfrm rot="-2620915">
              <a:off x="5624402" y="31849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4" name="Google Shape;1204;p17"/>
            <p:cNvSpPr/>
            <p:nvPr/>
          </p:nvSpPr>
          <p:spPr>
            <a:xfrm rot="-2620915">
              <a:off x="5615346" y="31754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5" name="Google Shape;1205;p17"/>
            <p:cNvSpPr/>
            <p:nvPr/>
          </p:nvSpPr>
          <p:spPr>
            <a:xfrm rot="-2620915">
              <a:off x="5606223" y="31659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6" name="Google Shape;1206;p17"/>
            <p:cNvSpPr/>
            <p:nvPr/>
          </p:nvSpPr>
          <p:spPr>
            <a:xfrm rot="-2620915">
              <a:off x="5597167" y="315650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7" name="Google Shape;1207;p17"/>
            <p:cNvSpPr/>
            <p:nvPr/>
          </p:nvSpPr>
          <p:spPr>
            <a:xfrm rot="-2620915">
              <a:off x="5628834" y="3178599"/>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8" name="Google Shape;1208;p17"/>
            <p:cNvSpPr/>
            <p:nvPr/>
          </p:nvSpPr>
          <p:spPr>
            <a:xfrm rot="-2620915">
              <a:off x="5677831" y="323658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09" name="Google Shape;1209;p17"/>
            <p:cNvSpPr/>
            <p:nvPr/>
          </p:nvSpPr>
          <p:spPr>
            <a:xfrm rot="-2620915">
              <a:off x="5644631" y="32059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0" name="Google Shape;1210;p17"/>
            <p:cNvSpPr/>
            <p:nvPr/>
          </p:nvSpPr>
          <p:spPr>
            <a:xfrm rot="-2620915">
              <a:off x="5653658" y="321558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1" name="Google Shape;1211;p17"/>
            <p:cNvSpPr/>
            <p:nvPr/>
          </p:nvSpPr>
          <p:spPr>
            <a:xfrm rot="-2620915">
              <a:off x="5662714" y="322500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2" name="Google Shape;1212;p17"/>
            <p:cNvSpPr/>
            <p:nvPr/>
          </p:nvSpPr>
          <p:spPr>
            <a:xfrm rot="-2620915">
              <a:off x="5671771" y="3234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3" name="Google Shape;1213;p17"/>
            <p:cNvSpPr/>
            <p:nvPr/>
          </p:nvSpPr>
          <p:spPr>
            <a:xfrm rot="-2620915">
              <a:off x="5716926" y="32818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4" name="Google Shape;1214;p17"/>
            <p:cNvSpPr/>
            <p:nvPr/>
          </p:nvSpPr>
          <p:spPr>
            <a:xfrm rot="-2620915">
              <a:off x="5707967" y="327226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5" name="Google Shape;1215;p17"/>
            <p:cNvSpPr/>
            <p:nvPr/>
          </p:nvSpPr>
          <p:spPr>
            <a:xfrm rot="-2620915">
              <a:off x="5698911" y="32627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6" name="Google Shape;1216;p17"/>
            <p:cNvSpPr/>
            <p:nvPr/>
          </p:nvSpPr>
          <p:spPr>
            <a:xfrm rot="-2620915">
              <a:off x="5689854" y="3253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7" name="Google Shape;1217;p17"/>
            <p:cNvSpPr/>
            <p:nvPr/>
          </p:nvSpPr>
          <p:spPr>
            <a:xfrm rot="-2620915">
              <a:off x="5721482" y="327532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8" name="Google Shape;1218;p17"/>
            <p:cNvSpPr/>
            <p:nvPr/>
          </p:nvSpPr>
          <p:spPr>
            <a:xfrm rot="-2620915">
              <a:off x="5770384" y="3333313"/>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19" name="Google Shape;1219;p17"/>
            <p:cNvSpPr/>
            <p:nvPr/>
          </p:nvSpPr>
          <p:spPr>
            <a:xfrm rot="-2620915">
              <a:off x="5737183" y="33028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0" name="Google Shape;1220;p17"/>
            <p:cNvSpPr/>
            <p:nvPr/>
          </p:nvSpPr>
          <p:spPr>
            <a:xfrm rot="-2620915">
              <a:off x="5746306" y="33123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1" name="Google Shape;1221;p17"/>
            <p:cNvSpPr/>
            <p:nvPr/>
          </p:nvSpPr>
          <p:spPr>
            <a:xfrm rot="-2620915">
              <a:off x="5755267" y="33217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2" name="Google Shape;1222;p17"/>
            <p:cNvSpPr/>
            <p:nvPr/>
          </p:nvSpPr>
          <p:spPr>
            <a:xfrm rot="-2620915">
              <a:off x="5764255" y="333121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3" name="Google Shape;1223;p17"/>
            <p:cNvSpPr/>
            <p:nvPr/>
          </p:nvSpPr>
          <p:spPr>
            <a:xfrm rot="-2620915">
              <a:off x="5809574" y="337854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4" name="Google Shape;1224;p17"/>
            <p:cNvSpPr/>
            <p:nvPr/>
          </p:nvSpPr>
          <p:spPr>
            <a:xfrm rot="-2620915">
              <a:off x="5800517" y="336912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5" name="Google Shape;1225;p17"/>
            <p:cNvSpPr/>
            <p:nvPr/>
          </p:nvSpPr>
          <p:spPr>
            <a:xfrm rot="-2620915">
              <a:off x="5791395" y="335963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6" name="Google Shape;1226;p17"/>
            <p:cNvSpPr/>
            <p:nvPr/>
          </p:nvSpPr>
          <p:spPr>
            <a:xfrm rot="-2620915">
              <a:off x="5782338" y="33502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7" name="Google Shape;1227;p17"/>
            <p:cNvSpPr/>
            <p:nvPr/>
          </p:nvSpPr>
          <p:spPr>
            <a:xfrm rot="-2620915">
              <a:off x="5814034" y="337224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8" name="Google Shape;1228;p17"/>
            <p:cNvSpPr/>
            <p:nvPr/>
          </p:nvSpPr>
          <p:spPr>
            <a:xfrm rot="-2620915">
              <a:off x="5863071" y="3430139"/>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29" name="Google Shape;1229;p17"/>
            <p:cNvSpPr/>
            <p:nvPr/>
          </p:nvSpPr>
          <p:spPr>
            <a:xfrm rot="-2620915">
              <a:off x="5829802" y="33997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0" name="Google Shape;1230;p17"/>
            <p:cNvSpPr/>
            <p:nvPr/>
          </p:nvSpPr>
          <p:spPr>
            <a:xfrm rot="-2620915">
              <a:off x="5838924" y="34091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1" name="Google Shape;1231;p17"/>
            <p:cNvSpPr/>
            <p:nvPr/>
          </p:nvSpPr>
          <p:spPr>
            <a:xfrm rot="-2620915">
              <a:off x="5847886" y="34186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2" name="Google Shape;1232;p17"/>
            <p:cNvSpPr/>
            <p:nvPr/>
          </p:nvSpPr>
          <p:spPr>
            <a:xfrm rot="-2620915">
              <a:off x="5856942" y="342813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3" name="Google Shape;1233;p17"/>
            <p:cNvSpPr/>
            <p:nvPr/>
          </p:nvSpPr>
          <p:spPr>
            <a:xfrm rot="-2620915">
              <a:off x="5902166" y="347537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4" name="Google Shape;1234;p17"/>
            <p:cNvSpPr/>
            <p:nvPr/>
          </p:nvSpPr>
          <p:spPr>
            <a:xfrm rot="-2620915">
              <a:off x="5893139" y="34658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5" name="Google Shape;1235;p17"/>
            <p:cNvSpPr/>
            <p:nvPr/>
          </p:nvSpPr>
          <p:spPr>
            <a:xfrm rot="-2620915">
              <a:off x="5884082" y="34564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6" name="Google Shape;1236;p17"/>
            <p:cNvSpPr/>
            <p:nvPr/>
          </p:nvSpPr>
          <p:spPr>
            <a:xfrm rot="-2620915">
              <a:off x="5875026" y="34470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7" name="Google Shape;1237;p17"/>
            <p:cNvSpPr/>
            <p:nvPr/>
          </p:nvSpPr>
          <p:spPr>
            <a:xfrm rot="-2620915">
              <a:off x="5904751" y="346700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8" name="Google Shape;1238;p17"/>
            <p:cNvSpPr/>
            <p:nvPr/>
          </p:nvSpPr>
          <p:spPr>
            <a:xfrm rot="-2620915">
              <a:off x="5953722" y="352492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39" name="Google Shape;1239;p17"/>
            <p:cNvSpPr/>
            <p:nvPr/>
          </p:nvSpPr>
          <p:spPr>
            <a:xfrm rot="-2620915">
              <a:off x="5920453" y="34944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0" name="Google Shape;1240;p17"/>
            <p:cNvSpPr/>
            <p:nvPr/>
          </p:nvSpPr>
          <p:spPr>
            <a:xfrm rot="-2620915">
              <a:off x="5929575" y="35039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1" name="Google Shape;1241;p17"/>
            <p:cNvSpPr/>
            <p:nvPr/>
          </p:nvSpPr>
          <p:spPr>
            <a:xfrm rot="-2620915">
              <a:off x="5938536" y="35134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2" name="Google Shape;1242;p17"/>
            <p:cNvSpPr/>
            <p:nvPr/>
          </p:nvSpPr>
          <p:spPr>
            <a:xfrm rot="-2620915">
              <a:off x="5947593" y="35228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3" name="Google Shape;1243;p17"/>
            <p:cNvSpPr/>
            <p:nvPr/>
          </p:nvSpPr>
          <p:spPr>
            <a:xfrm rot="-2620915">
              <a:off x="5992912" y="3570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4" name="Google Shape;1244;p17"/>
            <p:cNvSpPr/>
            <p:nvPr/>
          </p:nvSpPr>
          <p:spPr>
            <a:xfrm rot="-2620915">
              <a:off x="5983855" y="356073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5" name="Google Shape;1245;p17"/>
            <p:cNvSpPr/>
            <p:nvPr/>
          </p:nvSpPr>
          <p:spPr>
            <a:xfrm rot="-2620915">
              <a:off x="5974733" y="35512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6" name="Google Shape;1246;p17"/>
            <p:cNvSpPr/>
            <p:nvPr/>
          </p:nvSpPr>
          <p:spPr>
            <a:xfrm rot="-2620915">
              <a:off x="5965677" y="354183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7" name="Google Shape;1247;p17"/>
            <p:cNvSpPr/>
            <p:nvPr/>
          </p:nvSpPr>
          <p:spPr>
            <a:xfrm rot="-2620915">
              <a:off x="5996647" y="3563235"/>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8" name="Google Shape;1248;p17"/>
            <p:cNvSpPr/>
            <p:nvPr/>
          </p:nvSpPr>
          <p:spPr>
            <a:xfrm rot="-2620915">
              <a:off x="6045618" y="3621061"/>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49" name="Google Shape;1249;p17"/>
            <p:cNvSpPr/>
            <p:nvPr/>
          </p:nvSpPr>
          <p:spPr>
            <a:xfrm rot="-2620915">
              <a:off x="6012415" y="35907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0" name="Google Shape;1250;p17"/>
            <p:cNvSpPr/>
            <p:nvPr/>
          </p:nvSpPr>
          <p:spPr>
            <a:xfrm rot="-2620915">
              <a:off x="6021471" y="36001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1" name="Google Shape;1251;p17"/>
            <p:cNvSpPr/>
            <p:nvPr/>
          </p:nvSpPr>
          <p:spPr>
            <a:xfrm rot="-2620915">
              <a:off x="6030498" y="36097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2" name="Google Shape;1252;p17"/>
            <p:cNvSpPr/>
            <p:nvPr/>
          </p:nvSpPr>
          <p:spPr>
            <a:xfrm rot="-2620915">
              <a:off x="6039555" y="36191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3" name="Google Shape;1253;p17"/>
            <p:cNvSpPr/>
            <p:nvPr/>
          </p:nvSpPr>
          <p:spPr>
            <a:xfrm rot="-2620915">
              <a:off x="6084808" y="36663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4" name="Google Shape;1254;p17"/>
            <p:cNvSpPr/>
            <p:nvPr/>
          </p:nvSpPr>
          <p:spPr>
            <a:xfrm rot="-2620915">
              <a:off x="6075751" y="36568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5" name="Google Shape;1255;p17"/>
            <p:cNvSpPr/>
            <p:nvPr/>
          </p:nvSpPr>
          <p:spPr>
            <a:xfrm rot="-2620915">
              <a:off x="6066695" y="364745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6" name="Google Shape;1256;p17"/>
            <p:cNvSpPr/>
            <p:nvPr/>
          </p:nvSpPr>
          <p:spPr>
            <a:xfrm rot="-2620915">
              <a:off x="6057668" y="363796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7" name="Google Shape;1257;p17"/>
            <p:cNvSpPr/>
            <p:nvPr/>
          </p:nvSpPr>
          <p:spPr>
            <a:xfrm rot="-2620915">
              <a:off x="6088437" y="3659107"/>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8" name="Google Shape;1258;p17"/>
            <p:cNvSpPr/>
            <p:nvPr/>
          </p:nvSpPr>
          <p:spPr>
            <a:xfrm rot="-2620915">
              <a:off x="6137475" y="3717098"/>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59" name="Google Shape;1259;p17"/>
            <p:cNvSpPr/>
            <p:nvPr/>
          </p:nvSpPr>
          <p:spPr>
            <a:xfrm rot="-2620915">
              <a:off x="6104205" y="368657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0" name="Google Shape;1260;p17"/>
            <p:cNvSpPr/>
            <p:nvPr/>
          </p:nvSpPr>
          <p:spPr>
            <a:xfrm rot="-2620915">
              <a:off x="6113327" y="3696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1" name="Google Shape;1261;p17"/>
            <p:cNvSpPr/>
            <p:nvPr/>
          </p:nvSpPr>
          <p:spPr>
            <a:xfrm rot="-2620915">
              <a:off x="6122289" y="37055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2" name="Google Shape;1262;p17"/>
            <p:cNvSpPr/>
            <p:nvPr/>
          </p:nvSpPr>
          <p:spPr>
            <a:xfrm rot="-2620915">
              <a:off x="6131345" y="371499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3" name="Google Shape;1263;p17"/>
            <p:cNvSpPr/>
            <p:nvPr/>
          </p:nvSpPr>
          <p:spPr>
            <a:xfrm rot="-2620915">
              <a:off x="6176664" y="3762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4" name="Google Shape;1264;p17"/>
            <p:cNvSpPr/>
            <p:nvPr/>
          </p:nvSpPr>
          <p:spPr>
            <a:xfrm rot="-2620915">
              <a:off x="6167542" y="375284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5" name="Google Shape;1265;p17"/>
            <p:cNvSpPr/>
            <p:nvPr/>
          </p:nvSpPr>
          <p:spPr>
            <a:xfrm rot="-2620915">
              <a:off x="6158485" y="3743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6" name="Google Shape;1266;p17"/>
            <p:cNvSpPr/>
            <p:nvPr/>
          </p:nvSpPr>
          <p:spPr>
            <a:xfrm rot="-2620915">
              <a:off x="6149429" y="37339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7" name="Google Shape;1267;p17"/>
            <p:cNvSpPr/>
            <p:nvPr/>
          </p:nvSpPr>
          <p:spPr>
            <a:xfrm rot="-2620915">
              <a:off x="6179088" y="375389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8" name="Google Shape;1268;p17"/>
            <p:cNvSpPr/>
            <p:nvPr/>
          </p:nvSpPr>
          <p:spPr>
            <a:xfrm rot="-2620915">
              <a:off x="6228057" y="381195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69" name="Google Shape;1269;p17"/>
            <p:cNvSpPr/>
            <p:nvPr/>
          </p:nvSpPr>
          <p:spPr>
            <a:xfrm rot="-2620915">
              <a:off x="6194787" y="37814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0" name="Google Shape;1270;p17"/>
            <p:cNvSpPr/>
            <p:nvPr/>
          </p:nvSpPr>
          <p:spPr>
            <a:xfrm rot="-2620915">
              <a:off x="6203909" y="37909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1" name="Google Shape;1271;p17"/>
            <p:cNvSpPr/>
            <p:nvPr/>
          </p:nvSpPr>
          <p:spPr>
            <a:xfrm rot="-2620915">
              <a:off x="6212871" y="38004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2" name="Google Shape;1272;p17"/>
            <p:cNvSpPr/>
            <p:nvPr/>
          </p:nvSpPr>
          <p:spPr>
            <a:xfrm rot="-2620915">
              <a:off x="6221927" y="380985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3" name="Google Shape;1273;p17"/>
            <p:cNvSpPr/>
            <p:nvPr/>
          </p:nvSpPr>
          <p:spPr>
            <a:xfrm rot="-2620915">
              <a:off x="6267246" y="38571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4" name="Google Shape;1274;p17"/>
            <p:cNvSpPr/>
            <p:nvPr/>
          </p:nvSpPr>
          <p:spPr>
            <a:xfrm rot="-2620915">
              <a:off x="6258124" y="38475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5" name="Google Shape;1275;p17"/>
            <p:cNvSpPr/>
            <p:nvPr/>
          </p:nvSpPr>
          <p:spPr>
            <a:xfrm rot="-2620915">
              <a:off x="6249067" y="38381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6" name="Google Shape;1276;p17"/>
            <p:cNvSpPr/>
            <p:nvPr/>
          </p:nvSpPr>
          <p:spPr>
            <a:xfrm rot="-2620915">
              <a:off x="6240106" y="382876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7" name="Google Shape;1277;p17"/>
            <p:cNvSpPr/>
            <p:nvPr/>
          </p:nvSpPr>
          <p:spPr>
            <a:xfrm rot="-2620915">
              <a:off x="6272887" y="3848371"/>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8" name="Google Shape;1278;p17"/>
            <p:cNvSpPr/>
            <p:nvPr/>
          </p:nvSpPr>
          <p:spPr>
            <a:xfrm rot="-2620915">
              <a:off x="6362358" y="3945480"/>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79" name="Google Shape;1279;p17"/>
            <p:cNvSpPr/>
            <p:nvPr/>
          </p:nvSpPr>
          <p:spPr>
            <a:xfrm rot="-2620915">
              <a:off x="6321859" y="390629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0" name="Google Shape;1280;p17"/>
            <p:cNvSpPr/>
            <p:nvPr/>
          </p:nvSpPr>
          <p:spPr>
            <a:xfrm rot="-2620915">
              <a:off x="6288655" y="38759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1" name="Google Shape;1281;p17"/>
            <p:cNvSpPr/>
            <p:nvPr/>
          </p:nvSpPr>
          <p:spPr>
            <a:xfrm rot="-2620915">
              <a:off x="6297712" y="388535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2" name="Google Shape;1282;p17"/>
            <p:cNvSpPr/>
            <p:nvPr/>
          </p:nvSpPr>
          <p:spPr>
            <a:xfrm rot="-2620915">
              <a:off x="6306673" y="38947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3" name="Google Shape;1283;p17"/>
            <p:cNvSpPr/>
            <p:nvPr/>
          </p:nvSpPr>
          <p:spPr>
            <a:xfrm rot="-2620915">
              <a:off x="6315729" y="390419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4" name="Google Shape;1284;p17"/>
            <p:cNvSpPr/>
            <p:nvPr/>
          </p:nvSpPr>
          <p:spPr>
            <a:xfrm rot="-2620915">
              <a:off x="6361048" y="39515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5" name="Google Shape;1285;p17"/>
            <p:cNvSpPr/>
            <p:nvPr/>
          </p:nvSpPr>
          <p:spPr>
            <a:xfrm rot="-2620915">
              <a:off x="6351992" y="39421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6" name="Google Shape;1286;p17"/>
            <p:cNvSpPr/>
            <p:nvPr/>
          </p:nvSpPr>
          <p:spPr>
            <a:xfrm rot="-2620915">
              <a:off x="6342869" y="393261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7" name="Google Shape;1287;p17"/>
            <p:cNvSpPr/>
            <p:nvPr/>
          </p:nvSpPr>
          <p:spPr>
            <a:xfrm rot="-2620915">
              <a:off x="6333813" y="392310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8" name="Google Shape;1288;p17"/>
            <p:cNvSpPr/>
            <p:nvPr/>
          </p:nvSpPr>
          <p:spPr>
            <a:xfrm>
              <a:off x="6465855" y="3015233"/>
              <a:ext cx="53435" cy="51149"/>
            </a:xfrm>
            <a:custGeom>
              <a:avLst/>
              <a:gdLst/>
              <a:ahLst/>
              <a:cxnLst/>
              <a:rect l="l" t="t" r="r" b="b"/>
              <a:pathLst>
                <a:path w="53435" h="51149" extrusionOk="0">
                  <a:moveTo>
                    <a:pt x="53210" y="3307"/>
                  </a:moveTo>
                  <a:lnTo>
                    <a:pt x="3204" y="50932"/>
                  </a:lnTo>
                  <a:lnTo>
                    <a:pt x="1585" y="49312"/>
                  </a:lnTo>
                  <a:lnTo>
                    <a:pt x="-225" y="47407"/>
                  </a:lnTo>
                  <a:lnTo>
                    <a:pt x="49781"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89" name="Google Shape;1289;p17"/>
            <p:cNvSpPr/>
            <p:nvPr/>
          </p:nvSpPr>
          <p:spPr>
            <a:xfrm>
              <a:off x="6142195" y="2853213"/>
              <a:ext cx="6667" cy="69246"/>
            </a:xfrm>
            <a:custGeom>
              <a:avLst/>
              <a:gdLst/>
              <a:ahLst/>
              <a:cxnLst/>
              <a:rect l="l" t="t" r="r" b="b"/>
              <a:pathLst>
                <a:path w="6667" h="69246" extrusionOk="0">
                  <a:moveTo>
                    <a:pt x="4633" y="69029"/>
                  </a:moveTo>
                  <a:lnTo>
                    <a:pt x="-225" y="69029"/>
                  </a:lnTo>
                  <a:lnTo>
                    <a:pt x="1299" y="-218"/>
                  </a:lnTo>
                  <a:lnTo>
                    <a:pt x="644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0" name="Google Shape;1290;p17"/>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1" name="Google Shape;1291;p17"/>
            <p:cNvSpPr/>
            <p:nvPr/>
          </p:nvSpPr>
          <p:spPr>
            <a:xfrm>
              <a:off x="6315836" y="2895218"/>
              <a:ext cx="33051" cy="66008"/>
            </a:xfrm>
            <a:custGeom>
              <a:avLst/>
              <a:gdLst/>
              <a:ahLst/>
              <a:cxnLst/>
              <a:rect l="l" t="t" r="r" b="b"/>
              <a:pathLst>
                <a:path w="33051" h="66008" extrusionOk="0">
                  <a:moveTo>
                    <a:pt x="4252" y="65791"/>
                  </a:moveTo>
                  <a:lnTo>
                    <a:pt x="-225" y="63886"/>
                  </a:lnTo>
                  <a:lnTo>
                    <a:pt x="28350" y="-218"/>
                  </a:lnTo>
                  <a:lnTo>
                    <a:pt x="32827" y="178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2" name="Google Shape;1292;p17"/>
            <p:cNvSpPr/>
            <p:nvPr/>
          </p:nvSpPr>
          <p:spPr>
            <a:xfrm>
              <a:off x="6595681" y="3388423"/>
              <a:ext cx="67627" cy="6476"/>
            </a:xfrm>
            <a:custGeom>
              <a:avLst/>
              <a:gdLst/>
              <a:ahLst/>
              <a:cxnLst/>
              <a:rect l="l" t="t" r="r" b="b"/>
              <a:pathLst>
                <a:path w="67627" h="6476" extrusionOk="0">
                  <a:moveTo>
                    <a:pt x="67307" y="6259"/>
                  </a:moveTo>
                  <a:lnTo>
                    <a:pt x="-225" y="4735"/>
                  </a:lnTo>
                  <a:cubicBezTo>
                    <a:pt x="-225" y="3021"/>
                    <a:pt x="-225" y="1401"/>
                    <a:pt x="-225" y="-218"/>
                  </a:cubicBezTo>
                  <a:lnTo>
                    <a:pt x="67403" y="130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3" name="Google Shape;1293;p17"/>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4" name="Google Shape;1294;p17"/>
            <p:cNvSpPr/>
            <p:nvPr/>
          </p:nvSpPr>
          <p:spPr>
            <a:xfrm>
              <a:off x="6563391" y="3188588"/>
              <a:ext cx="66579" cy="29717"/>
            </a:xfrm>
            <a:custGeom>
              <a:avLst/>
              <a:gdLst/>
              <a:ahLst/>
              <a:cxnLst/>
              <a:rect l="l" t="t" r="r" b="b"/>
              <a:pathLst>
                <a:path w="66579" h="29717" extrusionOk="0">
                  <a:moveTo>
                    <a:pt x="66355" y="4259"/>
                  </a:moveTo>
                  <a:lnTo>
                    <a:pt x="1490" y="29500"/>
                  </a:lnTo>
                  <a:cubicBezTo>
                    <a:pt x="1013" y="27938"/>
                    <a:pt x="442" y="26414"/>
                    <a:pt x="-225" y="24928"/>
                  </a:cubicBezTo>
                  <a:lnTo>
                    <a:pt x="6464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5" name="Google Shape;1295;p17"/>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6" name="Google Shape;1296;p17"/>
            <p:cNvSpPr/>
            <p:nvPr/>
          </p:nvSpPr>
          <p:spPr>
            <a:xfrm>
              <a:off x="5940075" y="2888646"/>
              <a:ext cx="30765" cy="69056"/>
            </a:xfrm>
            <a:custGeom>
              <a:avLst/>
              <a:gdLst/>
              <a:ahLst/>
              <a:cxnLst/>
              <a:rect l="l" t="t" r="r" b="b"/>
              <a:pathLst>
                <a:path w="30765" h="69056" extrusionOk="0">
                  <a:moveTo>
                    <a:pt x="4442" y="-218"/>
                  </a:moveTo>
                  <a:lnTo>
                    <a:pt x="30541" y="67029"/>
                  </a:lnTo>
                  <a:lnTo>
                    <a:pt x="25874" y="68839"/>
                  </a:lnTo>
                  <a:lnTo>
                    <a:pt x="-225" y="159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7" name="Google Shape;1297;p17"/>
            <p:cNvSpPr/>
            <p:nvPr/>
          </p:nvSpPr>
          <p:spPr>
            <a:xfrm>
              <a:off x="6142481" y="2852832"/>
              <a:ext cx="6381" cy="69341"/>
            </a:xfrm>
            <a:custGeom>
              <a:avLst/>
              <a:gdLst/>
              <a:ahLst/>
              <a:cxnLst/>
              <a:rect l="l" t="t" r="r" b="b"/>
              <a:pathLst>
                <a:path w="6381" h="69341" extrusionOk="0">
                  <a:moveTo>
                    <a:pt x="6157" y="-218"/>
                  </a:moveTo>
                  <a:lnTo>
                    <a:pt x="4633" y="69124"/>
                  </a:lnTo>
                  <a:lnTo>
                    <a:pt x="-225" y="69124"/>
                  </a:lnTo>
                  <a:lnTo>
                    <a:pt x="1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8" name="Google Shape;1298;p17"/>
            <p:cNvSpPr/>
            <p:nvPr/>
          </p:nvSpPr>
          <p:spPr>
            <a:xfrm>
              <a:off x="6315169" y="2895218"/>
              <a:ext cx="33051" cy="66008"/>
            </a:xfrm>
            <a:custGeom>
              <a:avLst/>
              <a:gdLst/>
              <a:ahLst/>
              <a:cxnLst/>
              <a:rect l="l" t="t" r="r" b="b"/>
              <a:pathLst>
                <a:path w="33051" h="66008" extrusionOk="0">
                  <a:moveTo>
                    <a:pt x="32827" y="1783"/>
                  </a:moveTo>
                  <a:lnTo>
                    <a:pt x="4252" y="65791"/>
                  </a:lnTo>
                  <a:lnTo>
                    <a:pt x="-225" y="63886"/>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299" name="Google Shape;1299;p17"/>
            <p:cNvSpPr/>
            <p:nvPr/>
          </p:nvSpPr>
          <p:spPr>
            <a:xfrm>
              <a:off x="6465855" y="3015805"/>
              <a:ext cx="53435" cy="51149"/>
            </a:xfrm>
            <a:custGeom>
              <a:avLst/>
              <a:gdLst/>
              <a:ahLst/>
              <a:cxnLst/>
              <a:rect l="l" t="t" r="r" b="b"/>
              <a:pathLst>
                <a:path w="53435" h="51149" extrusionOk="0">
                  <a:moveTo>
                    <a:pt x="1585" y="49312"/>
                  </a:moveTo>
                  <a:lnTo>
                    <a:pt x="-225" y="47407"/>
                  </a:lnTo>
                  <a:lnTo>
                    <a:pt x="49781" y="-218"/>
                  </a:lnTo>
                  <a:lnTo>
                    <a:pt x="53210" y="3307"/>
                  </a:lnTo>
                  <a:lnTo>
                    <a:pt x="3204" y="5093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0" name="Google Shape;1300;p17"/>
            <p:cNvSpPr/>
            <p:nvPr/>
          </p:nvSpPr>
          <p:spPr>
            <a:xfrm>
              <a:off x="6563391" y="3188588"/>
              <a:ext cx="66579" cy="29717"/>
            </a:xfrm>
            <a:custGeom>
              <a:avLst/>
              <a:gdLst/>
              <a:ahLst/>
              <a:cxnLst/>
              <a:rect l="l" t="t" r="r" b="b"/>
              <a:pathLst>
                <a:path w="66579" h="29717" extrusionOk="0">
                  <a:moveTo>
                    <a:pt x="64640" y="-218"/>
                  </a:moveTo>
                  <a:lnTo>
                    <a:pt x="66355" y="4259"/>
                  </a:lnTo>
                  <a:lnTo>
                    <a:pt x="1490" y="29500"/>
                  </a:lnTo>
                  <a:cubicBezTo>
                    <a:pt x="1013" y="27938"/>
                    <a:pt x="442" y="26414"/>
                    <a:pt x="-225" y="2492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1" name="Google Shape;1301;p17"/>
            <p:cNvSpPr/>
            <p:nvPr/>
          </p:nvSpPr>
          <p:spPr>
            <a:xfrm>
              <a:off x="6596157" y="3388423"/>
              <a:ext cx="67532" cy="6476"/>
            </a:xfrm>
            <a:custGeom>
              <a:avLst/>
              <a:gdLst/>
              <a:ahLst/>
              <a:cxnLst/>
              <a:rect l="l" t="t" r="r" b="b"/>
              <a:pathLst>
                <a:path w="67532" h="6476" extrusionOk="0">
                  <a:moveTo>
                    <a:pt x="67307" y="1306"/>
                  </a:moveTo>
                  <a:lnTo>
                    <a:pt x="67307" y="6259"/>
                  </a:lnTo>
                  <a:lnTo>
                    <a:pt x="-225" y="4735"/>
                  </a:lnTo>
                  <a:cubicBezTo>
                    <a:pt x="-225" y="3021"/>
                    <a:pt x="-225" y="1401"/>
                    <a:pt x="-225" y="-21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2" name="Google Shape;1302;p17"/>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3" name="Google Shape;1303;p17"/>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4" name="Google Shape;1304;p17"/>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5" name="Google Shape;1305;p17"/>
            <p:cNvSpPr/>
            <p:nvPr/>
          </p:nvSpPr>
          <p:spPr>
            <a:xfrm>
              <a:off x="6413467" y="2948177"/>
              <a:ext cx="25812" cy="34766"/>
            </a:xfrm>
            <a:custGeom>
              <a:avLst/>
              <a:gdLst/>
              <a:ahLst/>
              <a:cxnLst/>
              <a:rect l="l" t="t" r="r" b="b"/>
              <a:pathLst>
                <a:path w="25812" h="34766" extrusionOk="0">
                  <a:moveTo>
                    <a:pt x="25588" y="1211"/>
                  </a:moveTo>
                  <a:lnTo>
                    <a:pt x="1775" y="34549"/>
                  </a:lnTo>
                  <a:lnTo>
                    <a:pt x="-225" y="33215"/>
                  </a:lnTo>
                  <a:lnTo>
                    <a:pt x="23588"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6" name="Google Shape;1306;p17"/>
            <p:cNvSpPr/>
            <p:nvPr/>
          </p:nvSpPr>
          <p:spPr>
            <a:xfrm>
              <a:off x="6239446" y="2866548"/>
              <a:ext cx="11906" cy="39528"/>
            </a:xfrm>
            <a:custGeom>
              <a:avLst/>
              <a:gdLst/>
              <a:ahLst/>
              <a:cxnLst/>
              <a:rect l="l" t="t" r="r" b="b"/>
              <a:pathLst>
                <a:path w="11906" h="39528" extrusionOk="0">
                  <a:moveTo>
                    <a:pt x="11681" y="354"/>
                  </a:moveTo>
                  <a:lnTo>
                    <a:pt x="2156" y="39311"/>
                  </a:lnTo>
                  <a:lnTo>
                    <a:pt x="-225" y="38740"/>
                  </a:lnTo>
                  <a:lnTo>
                    <a:pt x="882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7" name="Google Shape;1307;p17"/>
            <p:cNvSpPr/>
            <p:nvPr/>
          </p:nvSpPr>
          <p:spPr>
            <a:xfrm>
              <a:off x="6048565" y="2858642"/>
              <a:ext cx="8763" cy="41433"/>
            </a:xfrm>
            <a:custGeom>
              <a:avLst/>
              <a:gdLst/>
              <a:ahLst/>
              <a:cxnLst/>
              <a:rect l="l" t="t" r="r" b="b"/>
              <a:pathLst>
                <a:path w="8763" h="41433" extrusionOk="0">
                  <a:moveTo>
                    <a:pt x="2156" y="-218"/>
                  </a:moveTo>
                  <a:lnTo>
                    <a:pt x="8538" y="41216"/>
                  </a:lnTo>
                  <a:cubicBezTo>
                    <a:pt x="7709" y="41168"/>
                    <a:pt x="6890" y="41168"/>
                    <a:pt x="6062" y="41216"/>
                  </a:cubicBezTo>
                  <a:lnTo>
                    <a:pt x="-225"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8" name="Google Shape;1308;p17"/>
            <p:cNvSpPr/>
            <p:nvPr/>
          </p:nvSpPr>
          <p:spPr>
            <a:xfrm>
              <a:off x="5853016" y="2932651"/>
              <a:ext cx="23336" cy="35909"/>
            </a:xfrm>
            <a:custGeom>
              <a:avLst/>
              <a:gdLst/>
              <a:ahLst/>
              <a:cxnLst/>
              <a:rect l="l" t="t" r="r" b="b"/>
              <a:pathLst>
                <a:path w="23336" h="35909" extrusionOk="0">
                  <a:moveTo>
                    <a:pt x="1871" y="-218"/>
                  </a:moveTo>
                  <a:lnTo>
                    <a:pt x="23111" y="34358"/>
                  </a:lnTo>
                  <a:lnTo>
                    <a:pt x="21016" y="35691"/>
                  </a:lnTo>
                  <a:lnTo>
                    <a:pt x="-225" y="111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09" name="Google Shape;1309;p17"/>
            <p:cNvSpPr/>
            <p:nvPr/>
          </p:nvSpPr>
          <p:spPr>
            <a:xfrm>
              <a:off x="6450520" y="2976847"/>
              <a:ext cx="30384" cy="34766"/>
            </a:xfrm>
            <a:custGeom>
              <a:avLst/>
              <a:gdLst/>
              <a:ahLst/>
              <a:cxnLst/>
              <a:rect l="l" t="t" r="r" b="b"/>
              <a:pathLst>
                <a:path w="30384" h="34766" extrusionOk="0">
                  <a:moveTo>
                    <a:pt x="30160" y="1402"/>
                  </a:moveTo>
                  <a:lnTo>
                    <a:pt x="1585" y="34549"/>
                  </a:lnTo>
                  <a:lnTo>
                    <a:pt x="-225" y="32929"/>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0" name="Google Shape;1310;p17"/>
            <p:cNvSpPr/>
            <p:nvPr/>
          </p:nvSpPr>
          <p:spPr>
            <a:xfrm>
              <a:off x="6371176" y="2919507"/>
              <a:ext cx="22479" cy="36957"/>
            </a:xfrm>
            <a:custGeom>
              <a:avLst/>
              <a:gdLst/>
              <a:ahLst/>
              <a:cxnLst/>
              <a:rect l="l" t="t" r="r" b="b"/>
              <a:pathLst>
                <a:path w="22479" h="36957" extrusionOk="0">
                  <a:moveTo>
                    <a:pt x="22254" y="1021"/>
                  </a:moveTo>
                  <a:lnTo>
                    <a:pt x="1966" y="36739"/>
                  </a:lnTo>
                  <a:lnTo>
                    <a:pt x="-225" y="35501"/>
                  </a:lnTo>
                  <a:lnTo>
                    <a:pt x="2015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1" name="Google Shape;1311;p17"/>
            <p:cNvSpPr/>
            <p:nvPr/>
          </p:nvSpPr>
          <p:spPr>
            <a:xfrm>
              <a:off x="6286690" y="2879597"/>
              <a:ext cx="15525" cy="39528"/>
            </a:xfrm>
            <a:custGeom>
              <a:avLst/>
              <a:gdLst/>
              <a:ahLst/>
              <a:cxnLst/>
              <a:rect l="l" t="t" r="r" b="b"/>
              <a:pathLst>
                <a:path w="15525" h="39528" extrusionOk="0">
                  <a:moveTo>
                    <a:pt x="15301" y="544"/>
                  </a:moveTo>
                  <a:lnTo>
                    <a:pt x="2061" y="39311"/>
                  </a:lnTo>
                  <a:lnTo>
                    <a:pt x="-225" y="38549"/>
                  </a:lnTo>
                  <a:lnTo>
                    <a:pt x="1301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2" name="Google Shape;1312;p17"/>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3" name="Google Shape;1313;p17"/>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4" name="Google Shape;1314;p17"/>
            <p:cNvSpPr/>
            <p:nvPr/>
          </p:nvSpPr>
          <p:spPr>
            <a:xfrm>
              <a:off x="6101142" y="2854451"/>
              <a:ext cx="4476" cy="40290"/>
            </a:xfrm>
            <a:custGeom>
              <a:avLst/>
              <a:gdLst/>
              <a:ahLst/>
              <a:cxnLst/>
              <a:rect l="l" t="t" r="r" b="b"/>
              <a:pathLst>
                <a:path w="4476" h="40290" extrusionOk="0">
                  <a:moveTo>
                    <a:pt x="2156" y="-218"/>
                  </a:moveTo>
                  <a:lnTo>
                    <a:pt x="4252" y="40073"/>
                  </a:lnTo>
                  <a:lnTo>
                    <a:pt x="1871" y="40073"/>
                  </a:lnTo>
                  <a:lnTo>
                    <a:pt x="-22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5" name="Google Shape;1315;p17"/>
            <p:cNvSpPr/>
            <p:nvPr/>
          </p:nvSpPr>
          <p:spPr>
            <a:xfrm>
              <a:off x="5994082" y="2872644"/>
              <a:ext cx="12477" cy="38766"/>
            </a:xfrm>
            <a:custGeom>
              <a:avLst/>
              <a:gdLst/>
              <a:ahLst/>
              <a:cxnLst/>
              <a:rect l="l" t="t" r="r" b="b"/>
              <a:pathLst>
                <a:path w="12477" h="38766" extrusionOk="0">
                  <a:moveTo>
                    <a:pt x="2156" y="-218"/>
                  </a:moveTo>
                  <a:lnTo>
                    <a:pt x="12253" y="37882"/>
                  </a:lnTo>
                  <a:lnTo>
                    <a:pt x="9872" y="38549"/>
                  </a:lnTo>
                  <a:lnTo>
                    <a:pt x="-225" y="44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6" name="Google Shape;1316;p17"/>
            <p:cNvSpPr/>
            <p:nvPr/>
          </p:nvSpPr>
          <p:spPr>
            <a:xfrm>
              <a:off x="5892355" y="2910458"/>
              <a:ext cx="20383" cy="37433"/>
            </a:xfrm>
            <a:custGeom>
              <a:avLst/>
              <a:gdLst/>
              <a:ahLst/>
              <a:cxnLst/>
              <a:rect l="l" t="t" r="r" b="b"/>
              <a:pathLst>
                <a:path w="20383" h="37433" extrusionOk="0">
                  <a:moveTo>
                    <a:pt x="1966" y="-218"/>
                  </a:moveTo>
                  <a:lnTo>
                    <a:pt x="20158" y="36073"/>
                  </a:lnTo>
                  <a:lnTo>
                    <a:pt x="17968" y="37216"/>
                  </a:lnTo>
                  <a:lnTo>
                    <a:pt x="-225" y="92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7" name="Google Shape;1317;p17"/>
            <p:cNvSpPr/>
            <p:nvPr/>
          </p:nvSpPr>
          <p:spPr>
            <a:xfrm>
              <a:off x="5803201" y="2962560"/>
              <a:ext cx="29337" cy="36766"/>
            </a:xfrm>
            <a:custGeom>
              <a:avLst/>
              <a:gdLst/>
              <a:ahLst/>
              <a:cxnLst/>
              <a:rect l="l" t="t" r="r" b="b"/>
              <a:pathLst>
                <a:path w="29337" h="36766" extrusionOk="0">
                  <a:moveTo>
                    <a:pt x="1680" y="-218"/>
                  </a:moveTo>
                  <a:lnTo>
                    <a:pt x="29112" y="35025"/>
                  </a:lnTo>
                  <a:cubicBezTo>
                    <a:pt x="28521" y="35587"/>
                    <a:pt x="27883" y="36092"/>
                    <a:pt x="27207" y="36549"/>
                  </a:cubicBezTo>
                  <a:lnTo>
                    <a:pt x="-225" y="12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8" name="Google Shape;1318;p17"/>
            <p:cNvSpPr/>
            <p:nvPr/>
          </p:nvSpPr>
          <p:spPr>
            <a:xfrm>
              <a:off x="6544055" y="3094481"/>
              <a:ext cx="35147" cy="24098"/>
            </a:xfrm>
            <a:custGeom>
              <a:avLst/>
              <a:gdLst/>
              <a:ahLst/>
              <a:cxnLst/>
              <a:rect l="l" t="t" r="r" b="b"/>
              <a:pathLst>
                <a:path w="35147" h="24098" extrusionOk="0">
                  <a:moveTo>
                    <a:pt x="34922" y="1878"/>
                  </a:moveTo>
                  <a:lnTo>
                    <a:pt x="1109" y="23881"/>
                  </a:lnTo>
                  <a:lnTo>
                    <a:pt x="-225" y="21690"/>
                  </a:lnTo>
                  <a:lnTo>
                    <a:pt x="3368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19" name="Google Shape;1319;p17"/>
            <p:cNvSpPr/>
            <p:nvPr/>
          </p:nvSpPr>
          <p:spPr>
            <a:xfrm>
              <a:off x="6614635" y="3285934"/>
              <a:ext cx="37718" cy="9429"/>
            </a:xfrm>
            <a:custGeom>
              <a:avLst/>
              <a:gdLst/>
              <a:ahLst/>
              <a:cxnLst/>
              <a:rect l="l" t="t" r="r" b="b"/>
              <a:pathLst>
                <a:path w="37718" h="9429" extrusionOk="0">
                  <a:moveTo>
                    <a:pt x="37494" y="2259"/>
                  </a:moveTo>
                  <a:lnTo>
                    <a:pt x="251" y="9212"/>
                  </a:lnTo>
                  <a:cubicBezTo>
                    <a:pt x="147" y="8412"/>
                    <a:pt x="-15" y="7612"/>
                    <a:pt x="-225" y="6831"/>
                  </a:cubicBezTo>
                  <a:lnTo>
                    <a:pt x="3711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0" name="Google Shape;1320;p17"/>
            <p:cNvSpPr/>
            <p:nvPr/>
          </p:nvSpPr>
          <p:spPr>
            <a:xfrm>
              <a:off x="6612825" y="3479005"/>
              <a:ext cx="38671" cy="9906"/>
            </a:xfrm>
            <a:custGeom>
              <a:avLst/>
              <a:gdLst/>
              <a:ahLst/>
              <a:cxnLst/>
              <a:rect l="l" t="t" r="r" b="b"/>
              <a:pathLst>
                <a:path w="38671" h="9906" extrusionOk="0">
                  <a:moveTo>
                    <a:pt x="37875" y="9688"/>
                  </a:moveTo>
                  <a:lnTo>
                    <a:pt x="-225" y="2164"/>
                  </a:lnTo>
                  <a:lnTo>
                    <a:pt x="347" y="-218"/>
                  </a:lnTo>
                  <a:lnTo>
                    <a:pt x="38447" y="730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1" name="Google Shape;1321;p17"/>
            <p:cNvSpPr/>
            <p:nvPr/>
          </p:nvSpPr>
          <p:spPr>
            <a:xfrm>
              <a:off x="6536911" y="3658266"/>
              <a:ext cx="31908" cy="22574"/>
            </a:xfrm>
            <a:custGeom>
              <a:avLst/>
              <a:gdLst/>
              <a:ahLst/>
              <a:cxnLst/>
              <a:rect l="l" t="t" r="r" b="b"/>
              <a:pathLst>
                <a:path w="31908" h="22574" extrusionOk="0">
                  <a:moveTo>
                    <a:pt x="30255" y="22357"/>
                  </a:moveTo>
                  <a:lnTo>
                    <a:pt x="-225" y="1782"/>
                  </a:lnTo>
                  <a:lnTo>
                    <a:pt x="1204" y="-218"/>
                  </a:lnTo>
                  <a:lnTo>
                    <a:pt x="31684" y="2035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2" name="Google Shape;1322;p17"/>
            <p:cNvSpPr/>
            <p:nvPr/>
          </p:nvSpPr>
          <p:spPr>
            <a:xfrm>
              <a:off x="6516814" y="3051714"/>
              <a:ext cx="35623" cy="28860"/>
            </a:xfrm>
            <a:custGeom>
              <a:avLst/>
              <a:gdLst/>
              <a:ahLst/>
              <a:cxnLst/>
              <a:rect l="l" t="t" r="r" b="b"/>
              <a:pathLst>
                <a:path w="35623" h="28860" extrusionOk="0">
                  <a:moveTo>
                    <a:pt x="35398" y="1687"/>
                  </a:moveTo>
                  <a:lnTo>
                    <a:pt x="1299" y="28643"/>
                  </a:lnTo>
                  <a:lnTo>
                    <a:pt x="-225" y="26738"/>
                  </a:lnTo>
                  <a:lnTo>
                    <a:pt x="3387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3" name="Google Shape;1323;p17"/>
            <p:cNvSpPr/>
            <p:nvPr/>
          </p:nvSpPr>
          <p:spPr>
            <a:xfrm>
              <a:off x="6569391" y="3141439"/>
              <a:ext cx="36671" cy="20383"/>
            </a:xfrm>
            <a:custGeom>
              <a:avLst/>
              <a:gdLst/>
              <a:ahLst/>
              <a:cxnLst/>
              <a:rect l="l" t="t" r="r" b="b"/>
              <a:pathLst>
                <a:path w="36671" h="20383" extrusionOk="0">
                  <a:moveTo>
                    <a:pt x="36446" y="1878"/>
                  </a:moveTo>
                  <a:lnTo>
                    <a:pt x="918" y="20166"/>
                  </a:lnTo>
                  <a:cubicBezTo>
                    <a:pt x="594" y="19404"/>
                    <a:pt x="213" y="18670"/>
                    <a:pt x="-225" y="17975"/>
                  </a:cubicBezTo>
                  <a:lnTo>
                    <a:pt x="353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4" name="Google Shape;1324;p17"/>
            <p:cNvSpPr/>
            <p:nvPr/>
          </p:nvSpPr>
          <p:spPr>
            <a:xfrm>
              <a:off x="6603396" y="3234499"/>
              <a:ext cx="38195" cy="13334"/>
            </a:xfrm>
            <a:custGeom>
              <a:avLst/>
              <a:gdLst/>
              <a:ahLst/>
              <a:cxnLst/>
              <a:rect l="l" t="t" r="r" b="b"/>
              <a:pathLst>
                <a:path w="38195" h="13334" extrusionOk="0">
                  <a:moveTo>
                    <a:pt x="37970" y="2068"/>
                  </a:moveTo>
                  <a:lnTo>
                    <a:pt x="442" y="13117"/>
                  </a:lnTo>
                  <a:lnTo>
                    <a:pt x="-225" y="10736"/>
                  </a:lnTo>
                  <a:lnTo>
                    <a:pt x="3730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5" name="Google Shape;1325;p17"/>
            <p:cNvSpPr/>
            <p:nvPr/>
          </p:nvSpPr>
          <p:spPr>
            <a:xfrm>
              <a:off x="6621493" y="3339083"/>
              <a:ext cx="40005" cy="5905"/>
            </a:xfrm>
            <a:custGeom>
              <a:avLst/>
              <a:gdLst/>
              <a:ahLst/>
              <a:cxnLst/>
              <a:rect l="l" t="t" r="r" b="b"/>
              <a:pathLst>
                <a:path w="40005" h="5905" extrusionOk="0">
                  <a:moveTo>
                    <a:pt x="39780" y="2259"/>
                  </a:moveTo>
                  <a:lnTo>
                    <a:pt x="-225" y="5688"/>
                  </a:lnTo>
                  <a:cubicBezTo>
                    <a:pt x="-177" y="4859"/>
                    <a:pt x="-177" y="4040"/>
                    <a:pt x="-225" y="3211"/>
                  </a:cubicBezTo>
                  <a:lnTo>
                    <a:pt x="3978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6" name="Google Shape;1326;p17"/>
            <p:cNvSpPr/>
            <p:nvPr/>
          </p:nvSpPr>
          <p:spPr>
            <a:xfrm>
              <a:off x="6620446" y="3430713"/>
              <a:ext cx="37337" cy="6096"/>
            </a:xfrm>
            <a:custGeom>
              <a:avLst/>
              <a:gdLst/>
              <a:ahLst/>
              <a:cxnLst/>
              <a:rect l="l" t="t" r="r" b="b"/>
              <a:pathLst>
                <a:path w="37337" h="6096" extrusionOk="0">
                  <a:moveTo>
                    <a:pt x="37113" y="5878"/>
                  </a:moveTo>
                  <a:lnTo>
                    <a:pt x="-225" y="2259"/>
                  </a:lnTo>
                  <a:lnTo>
                    <a:pt x="-225" y="-218"/>
                  </a:lnTo>
                  <a:lnTo>
                    <a:pt x="37018" y="340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7" name="Google Shape;1327;p17"/>
            <p:cNvSpPr/>
            <p:nvPr/>
          </p:nvSpPr>
          <p:spPr>
            <a:xfrm>
              <a:off x="6599872" y="3529678"/>
              <a:ext cx="35242" cy="12953"/>
            </a:xfrm>
            <a:custGeom>
              <a:avLst/>
              <a:gdLst/>
              <a:ahLst/>
              <a:cxnLst/>
              <a:rect l="l" t="t" r="r" b="b"/>
              <a:pathLst>
                <a:path w="35242" h="12953" extrusionOk="0">
                  <a:moveTo>
                    <a:pt x="34541" y="12736"/>
                  </a:moveTo>
                  <a:lnTo>
                    <a:pt x="-225" y="2164"/>
                  </a:lnTo>
                  <a:cubicBezTo>
                    <a:pt x="89" y="1392"/>
                    <a:pt x="337" y="592"/>
                    <a:pt x="537" y="-218"/>
                  </a:cubicBezTo>
                  <a:lnTo>
                    <a:pt x="35017" y="105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8" name="Google Shape;1328;p17"/>
            <p:cNvSpPr/>
            <p:nvPr/>
          </p:nvSpPr>
          <p:spPr>
            <a:xfrm>
              <a:off x="6559295" y="3622452"/>
              <a:ext cx="33432" cy="20097"/>
            </a:xfrm>
            <a:custGeom>
              <a:avLst/>
              <a:gdLst/>
              <a:ahLst/>
              <a:cxnLst/>
              <a:rect l="l" t="t" r="r" b="b"/>
              <a:pathLst>
                <a:path w="33432" h="20097" extrusionOk="0">
                  <a:moveTo>
                    <a:pt x="32065" y="19880"/>
                  </a:moveTo>
                  <a:lnTo>
                    <a:pt x="-225" y="1878"/>
                  </a:lnTo>
                  <a:cubicBezTo>
                    <a:pt x="242" y="1211"/>
                    <a:pt x="661" y="516"/>
                    <a:pt x="1013" y="-218"/>
                  </a:cubicBezTo>
                  <a:lnTo>
                    <a:pt x="33208" y="1778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29" name="Google Shape;1329;p17"/>
            <p:cNvSpPr/>
            <p:nvPr/>
          </p:nvSpPr>
          <p:spPr>
            <a:xfrm>
              <a:off x="6503955" y="3700938"/>
              <a:ext cx="32861" cy="28479"/>
            </a:xfrm>
            <a:custGeom>
              <a:avLst/>
              <a:gdLst/>
              <a:ahLst/>
              <a:cxnLst/>
              <a:rect l="l" t="t" r="r" b="b"/>
              <a:pathLst>
                <a:path w="32861" h="28479" extrusionOk="0">
                  <a:moveTo>
                    <a:pt x="31017" y="28262"/>
                  </a:moveTo>
                  <a:lnTo>
                    <a:pt x="-225" y="1592"/>
                  </a:lnTo>
                  <a:cubicBezTo>
                    <a:pt x="366" y="1030"/>
                    <a:pt x="908" y="430"/>
                    <a:pt x="1394" y="-218"/>
                  </a:cubicBezTo>
                  <a:lnTo>
                    <a:pt x="32636" y="2635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0" name="Google Shape;1330;p17"/>
            <p:cNvSpPr/>
            <p:nvPr/>
          </p:nvSpPr>
          <p:spPr>
            <a:xfrm>
              <a:off x="5793390" y="3028663"/>
              <a:ext cx="22098" cy="22383"/>
            </a:xfrm>
            <a:custGeom>
              <a:avLst/>
              <a:gdLst/>
              <a:ahLst/>
              <a:cxnLst/>
              <a:rect l="l" t="t" r="r" b="b"/>
              <a:pathLst>
                <a:path w="22098" h="22383" extrusionOk="0">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331" name="Google Shape;1331;p17"/>
          <p:cNvGrpSpPr/>
          <p:nvPr/>
        </p:nvGrpSpPr>
        <p:grpSpPr>
          <a:xfrm>
            <a:off x="425439" y="3802007"/>
            <a:ext cx="145723" cy="155119"/>
            <a:chOff x="5867114" y="3186397"/>
            <a:chExt cx="457961" cy="487489"/>
          </a:xfrm>
        </p:grpSpPr>
        <p:sp>
          <p:nvSpPr>
            <p:cNvPr id="1332" name="Google Shape;1332;p17"/>
            <p:cNvSpPr/>
            <p:nvPr/>
          </p:nvSpPr>
          <p:spPr>
            <a:xfrm>
              <a:off x="5867114" y="3186397"/>
              <a:ext cx="457961" cy="487489"/>
            </a:xfrm>
            <a:custGeom>
              <a:avLst/>
              <a:gdLst/>
              <a:ahLst/>
              <a:cxnLst/>
              <a:rect l="l" t="t" r="r" b="b"/>
              <a:pathLst>
                <a:path w="457961" h="487489" extrusionOk="0">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3" name="Google Shape;1333;p17"/>
            <p:cNvSpPr/>
            <p:nvPr/>
          </p:nvSpPr>
          <p:spPr>
            <a:xfrm>
              <a:off x="5950553" y="3260692"/>
              <a:ext cx="305657" cy="369570"/>
            </a:xfrm>
            <a:custGeom>
              <a:avLst/>
              <a:gdLst/>
              <a:ahLst/>
              <a:cxnLst/>
              <a:rect l="l" t="t" r="r" b="b"/>
              <a:pathLst>
                <a:path w="305657" h="369570" extrusionOk="0">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4" name="Google Shape;1334;p17"/>
            <p:cNvSpPr/>
            <p:nvPr/>
          </p:nvSpPr>
          <p:spPr>
            <a:xfrm>
              <a:off x="6024371" y="3260121"/>
              <a:ext cx="232695" cy="320992"/>
            </a:xfrm>
            <a:custGeom>
              <a:avLst/>
              <a:gdLst/>
              <a:ahLst/>
              <a:cxnLst/>
              <a:rect l="l" t="t" r="r" b="b"/>
              <a:pathLst>
                <a:path w="232695" h="320992" extrusionOk="0">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5" name="Google Shape;1335;p17"/>
            <p:cNvSpPr/>
            <p:nvPr/>
          </p:nvSpPr>
          <p:spPr>
            <a:xfrm>
              <a:off x="6059169" y="3423069"/>
              <a:ext cx="35814" cy="35783"/>
            </a:xfrm>
            <a:custGeom>
              <a:avLst/>
              <a:gdLst/>
              <a:ahLst/>
              <a:cxnLst/>
              <a:rect l="l" t="t" r="r" b="b"/>
              <a:pathLst>
                <a:path w="35814" h="35783" extrusionOk="0">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6" name="Google Shape;1336;p17"/>
            <p:cNvSpPr/>
            <p:nvPr/>
          </p:nvSpPr>
          <p:spPr>
            <a:xfrm>
              <a:off x="5869400" y="3302317"/>
              <a:ext cx="284225" cy="366712"/>
            </a:xfrm>
            <a:custGeom>
              <a:avLst/>
              <a:gdLst/>
              <a:ahLst/>
              <a:cxnLst/>
              <a:rect l="l" t="t" r="r" b="b"/>
              <a:pathLst>
                <a:path w="284225" h="366712" extrusionOk="0">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337" name="Google Shape;1337;p17"/>
          <p:cNvGrpSpPr/>
          <p:nvPr/>
        </p:nvGrpSpPr>
        <p:grpSpPr>
          <a:xfrm>
            <a:off x="196785" y="4101916"/>
            <a:ext cx="978532" cy="915526"/>
            <a:chOff x="7623929" y="2779113"/>
            <a:chExt cx="3075210" cy="2877203"/>
          </a:xfrm>
        </p:grpSpPr>
        <p:sp>
          <p:nvSpPr>
            <p:cNvPr id="1338" name="Google Shape;1338;p17"/>
            <p:cNvSpPr/>
            <p:nvPr/>
          </p:nvSpPr>
          <p:spPr>
            <a:xfrm>
              <a:off x="9279751" y="2779113"/>
              <a:ext cx="1419388" cy="2877203"/>
            </a:xfrm>
            <a:custGeom>
              <a:avLst/>
              <a:gdLst/>
              <a:ahLst/>
              <a:cxnLst/>
              <a:rect l="l" t="t" r="r" b="b"/>
              <a:pathLst>
                <a:path w="1419388" h="2877203" extrusionOk="0">
                  <a:moveTo>
                    <a:pt x="29922" y="332174"/>
                  </a:moveTo>
                  <a:lnTo>
                    <a:pt x="289859" y="39471"/>
                  </a:lnTo>
                  <a:cubicBezTo>
                    <a:pt x="312653" y="13744"/>
                    <a:pt x="345495" y="-820"/>
                    <a:pt x="379871" y="-439"/>
                  </a:cubicBezTo>
                  <a:cubicBezTo>
                    <a:pt x="490170" y="704"/>
                    <a:pt x="746107" y="8420"/>
                    <a:pt x="912699" y="13658"/>
                  </a:cubicBezTo>
                  <a:cubicBezTo>
                    <a:pt x="1002062" y="16449"/>
                    <a:pt x="1076443" y="83153"/>
                    <a:pt x="1088912" y="171678"/>
                  </a:cubicBezTo>
                  <a:cubicBezTo>
                    <a:pt x="1157301" y="655262"/>
                    <a:pt x="1367137" y="2139829"/>
                    <a:pt x="1418000" y="2502541"/>
                  </a:cubicBezTo>
                  <a:cubicBezTo>
                    <a:pt x="1424820" y="2551366"/>
                    <a:pt x="1400750" y="2599334"/>
                    <a:pt x="1357517" y="2623032"/>
                  </a:cubicBezTo>
                  <a:lnTo>
                    <a:pt x="921748" y="2862109"/>
                  </a:lnTo>
                  <a:cubicBezTo>
                    <a:pt x="864226" y="2893647"/>
                    <a:pt x="792036" y="2872577"/>
                    <a:pt x="760499" y="2815066"/>
                  </a:cubicBezTo>
                  <a:cubicBezTo>
                    <a:pt x="757737" y="2810036"/>
                    <a:pt x="755346" y="2804807"/>
                    <a:pt x="753346" y="2799435"/>
                  </a:cubicBezTo>
                  <a:lnTo>
                    <a:pt x="639903" y="2494635"/>
                  </a:lnTo>
                  <a:cubicBezTo>
                    <a:pt x="619710" y="2440267"/>
                    <a:pt x="641732" y="2379259"/>
                    <a:pt x="692005" y="2350331"/>
                  </a:cubicBezTo>
                  <a:lnTo>
                    <a:pt x="923653" y="2216981"/>
                  </a:lnTo>
                  <a:cubicBezTo>
                    <a:pt x="965658" y="2192769"/>
                    <a:pt x="988737" y="2145449"/>
                    <a:pt x="981946" y="2097443"/>
                  </a:cubicBezTo>
                  <a:lnTo>
                    <a:pt x="767443" y="579253"/>
                  </a:lnTo>
                  <a:cubicBezTo>
                    <a:pt x="758137" y="514321"/>
                    <a:pt x="697958" y="469220"/>
                    <a:pt x="633026" y="478516"/>
                  </a:cubicBezTo>
                  <a:cubicBezTo>
                    <a:pt x="620720" y="480279"/>
                    <a:pt x="608775" y="483965"/>
                    <a:pt x="597612" y="489432"/>
                  </a:cubicBezTo>
                  <a:lnTo>
                    <a:pt x="398349" y="587159"/>
                  </a:lnTo>
                  <a:cubicBezTo>
                    <a:pt x="371317" y="600389"/>
                    <a:pt x="340275" y="602875"/>
                    <a:pt x="311481" y="594112"/>
                  </a:cubicBezTo>
                  <a:lnTo>
                    <a:pt x="84024" y="524770"/>
                  </a:lnTo>
                  <a:cubicBezTo>
                    <a:pt x="21302" y="505749"/>
                    <a:pt x="-14131" y="439473"/>
                    <a:pt x="4900" y="376751"/>
                  </a:cubicBezTo>
                  <a:cubicBezTo>
                    <a:pt x="9900" y="360254"/>
                    <a:pt x="18444" y="345043"/>
                    <a:pt x="29922" y="332174"/>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39" name="Google Shape;1339;p17"/>
            <p:cNvSpPr/>
            <p:nvPr/>
          </p:nvSpPr>
          <p:spPr>
            <a:xfrm>
              <a:off x="7624204" y="2779113"/>
              <a:ext cx="1313349" cy="2824581"/>
            </a:xfrm>
            <a:custGeom>
              <a:avLst/>
              <a:gdLst/>
              <a:ahLst/>
              <a:cxnLst/>
              <a:rect l="l" t="t" r="r" b="b"/>
              <a:pathLst>
                <a:path w="1313349" h="2824581" extrusionOk="0">
                  <a:moveTo>
                    <a:pt x="1252272" y="190347"/>
                  </a:moveTo>
                  <a:lnTo>
                    <a:pt x="1118350" y="39471"/>
                  </a:lnTo>
                  <a:cubicBezTo>
                    <a:pt x="1095547" y="13753"/>
                    <a:pt x="1062705" y="-810"/>
                    <a:pt x="1028339" y="-439"/>
                  </a:cubicBezTo>
                  <a:cubicBezTo>
                    <a:pt x="905466" y="894"/>
                    <a:pt x="601905" y="10229"/>
                    <a:pt x="442456" y="15373"/>
                  </a:cubicBezTo>
                  <a:cubicBezTo>
                    <a:pt x="383477" y="17220"/>
                    <a:pt x="334357" y="61169"/>
                    <a:pt x="325966" y="119576"/>
                  </a:cubicBezTo>
                  <a:cubicBezTo>
                    <a:pt x="269577" y="511434"/>
                    <a:pt x="70029" y="1933231"/>
                    <a:pt x="2115" y="2419387"/>
                  </a:cubicBezTo>
                  <a:cubicBezTo>
                    <a:pt x="-11810" y="2518248"/>
                    <a:pt x="36834" y="2615421"/>
                    <a:pt x="124321" y="2663513"/>
                  </a:cubicBezTo>
                  <a:lnTo>
                    <a:pt x="363018" y="2794482"/>
                  </a:lnTo>
                  <a:cubicBezTo>
                    <a:pt x="479442" y="2858319"/>
                    <a:pt x="625565" y="2815685"/>
                    <a:pt x="689401" y="2699260"/>
                  </a:cubicBezTo>
                  <a:cubicBezTo>
                    <a:pt x="695002" y="2689040"/>
                    <a:pt x="699850" y="2678429"/>
                    <a:pt x="703917" y="2667513"/>
                  </a:cubicBezTo>
                  <a:lnTo>
                    <a:pt x="732492" y="2591313"/>
                  </a:lnTo>
                  <a:cubicBezTo>
                    <a:pt x="773383" y="2481233"/>
                    <a:pt x="728759" y="2357713"/>
                    <a:pt x="626955" y="2299182"/>
                  </a:cubicBezTo>
                  <a:lnTo>
                    <a:pt x="555804" y="2258129"/>
                  </a:lnTo>
                  <a:cubicBezTo>
                    <a:pt x="470736" y="2209170"/>
                    <a:pt x="424006" y="2113377"/>
                    <a:pt x="437789" y="2016194"/>
                  </a:cubicBezTo>
                  <a:lnTo>
                    <a:pt x="617335" y="745464"/>
                  </a:lnTo>
                  <a:cubicBezTo>
                    <a:pt x="635928" y="614000"/>
                    <a:pt x="757572" y="522493"/>
                    <a:pt x="889036" y="541086"/>
                  </a:cubicBezTo>
                  <a:cubicBezTo>
                    <a:pt x="914106" y="544629"/>
                    <a:pt x="938451" y="552106"/>
                    <a:pt x="961188" y="563250"/>
                  </a:cubicBezTo>
                  <a:lnTo>
                    <a:pt x="966712" y="566013"/>
                  </a:lnTo>
                  <a:cubicBezTo>
                    <a:pt x="1021462" y="592778"/>
                    <a:pt x="1084327" y="597817"/>
                    <a:pt x="1142639" y="580110"/>
                  </a:cubicBezTo>
                  <a:lnTo>
                    <a:pt x="1142639" y="580110"/>
                  </a:lnTo>
                  <a:cubicBezTo>
                    <a:pt x="1269664" y="541448"/>
                    <a:pt x="1341292" y="407126"/>
                    <a:pt x="1302621" y="280110"/>
                  </a:cubicBezTo>
                  <a:cubicBezTo>
                    <a:pt x="1292515" y="246906"/>
                    <a:pt x="1275341" y="216283"/>
                    <a:pt x="1252272" y="190347"/>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0" name="Google Shape;1340;p17"/>
            <p:cNvSpPr/>
            <p:nvPr/>
          </p:nvSpPr>
          <p:spPr>
            <a:xfrm>
              <a:off x="7914474" y="2784263"/>
              <a:ext cx="643919" cy="2679668"/>
            </a:xfrm>
            <a:custGeom>
              <a:avLst/>
              <a:gdLst/>
              <a:ahLst/>
              <a:cxnLst/>
              <a:rect l="l" t="t" r="r" b="b"/>
              <a:pathLst>
                <a:path w="643919" h="2679668" extrusionOk="0">
                  <a:moveTo>
                    <a:pt x="643676" y="-446"/>
                  </a:moveTo>
                  <a:cubicBezTo>
                    <a:pt x="568143" y="134609"/>
                    <a:pt x="527328" y="286314"/>
                    <a:pt x="524899" y="441038"/>
                  </a:cubicBezTo>
                  <a:cubicBezTo>
                    <a:pt x="401694" y="436456"/>
                    <a:pt x="294966" y="525753"/>
                    <a:pt x="277726" y="647826"/>
                  </a:cubicBezTo>
                  <a:lnTo>
                    <a:pt x="98180" y="1918461"/>
                  </a:lnTo>
                  <a:cubicBezTo>
                    <a:pt x="84225" y="2015654"/>
                    <a:pt x="130803" y="2111551"/>
                    <a:pt x="215813" y="2160682"/>
                  </a:cubicBezTo>
                  <a:lnTo>
                    <a:pt x="286965" y="2201639"/>
                  </a:lnTo>
                  <a:cubicBezTo>
                    <a:pt x="388844" y="2260256"/>
                    <a:pt x="433431" y="2383909"/>
                    <a:pt x="392407" y="2494057"/>
                  </a:cubicBezTo>
                  <a:lnTo>
                    <a:pt x="363832" y="2570257"/>
                  </a:lnTo>
                  <a:cubicBezTo>
                    <a:pt x="347811" y="2613748"/>
                    <a:pt x="319436" y="2651619"/>
                    <a:pt x="282202" y="2679223"/>
                  </a:cubicBezTo>
                  <a:lnTo>
                    <a:pt x="107323" y="2571209"/>
                  </a:lnTo>
                  <a:cubicBezTo>
                    <a:pt x="31790" y="2524632"/>
                    <a:pt x="-10215" y="2430620"/>
                    <a:pt x="1786" y="2334894"/>
                  </a:cubicBezTo>
                  <a:cubicBezTo>
                    <a:pt x="60556" y="1864454"/>
                    <a:pt x="232577" y="488568"/>
                    <a:pt x="281059" y="109378"/>
                  </a:cubicBezTo>
                  <a:cubicBezTo>
                    <a:pt x="288298" y="52894"/>
                    <a:pt x="330685" y="10317"/>
                    <a:pt x="381548" y="8508"/>
                  </a:cubicBezTo>
                  <a:cubicBezTo>
                    <a:pt x="449652" y="6031"/>
                    <a:pt x="548426" y="2602"/>
                    <a:pt x="643676" y="-446"/>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1" name="Google Shape;1341;p17"/>
            <p:cNvSpPr/>
            <p:nvPr/>
          </p:nvSpPr>
          <p:spPr>
            <a:xfrm>
              <a:off x="9787975" y="2790455"/>
              <a:ext cx="640014" cy="2679287"/>
            </a:xfrm>
            <a:custGeom>
              <a:avLst/>
              <a:gdLst/>
              <a:ahLst/>
              <a:cxnLst/>
              <a:rect l="l" t="t" r="r" b="b"/>
              <a:pathLst>
                <a:path w="640014" h="2679287" extrusionOk="0">
                  <a:moveTo>
                    <a:pt x="532300" y="2571114"/>
                  </a:moveTo>
                  <a:lnTo>
                    <a:pt x="357326" y="2678841"/>
                  </a:lnTo>
                  <a:cubicBezTo>
                    <a:pt x="320093" y="2651238"/>
                    <a:pt x="291718" y="2613367"/>
                    <a:pt x="275696" y="2569875"/>
                  </a:cubicBezTo>
                  <a:lnTo>
                    <a:pt x="247121" y="2493675"/>
                  </a:lnTo>
                  <a:cubicBezTo>
                    <a:pt x="206202" y="2383633"/>
                    <a:pt x="250731" y="2260132"/>
                    <a:pt x="352468" y="2201544"/>
                  </a:cubicBezTo>
                  <a:lnTo>
                    <a:pt x="423620" y="2160586"/>
                  </a:lnTo>
                  <a:cubicBezTo>
                    <a:pt x="508850" y="2111618"/>
                    <a:pt x="555665" y="2015682"/>
                    <a:pt x="541825" y="1918366"/>
                  </a:cubicBezTo>
                  <a:lnTo>
                    <a:pt x="362279" y="647730"/>
                  </a:lnTo>
                  <a:cubicBezTo>
                    <a:pt x="345076" y="525629"/>
                    <a:pt x="238320" y="436323"/>
                    <a:pt x="115105" y="440943"/>
                  </a:cubicBezTo>
                  <a:cubicBezTo>
                    <a:pt x="113648" y="286552"/>
                    <a:pt x="74024" y="134914"/>
                    <a:pt x="-243" y="-446"/>
                  </a:cubicBezTo>
                  <a:cubicBezTo>
                    <a:pt x="93674" y="2602"/>
                    <a:pt x="190734" y="5936"/>
                    <a:pt x="257980" y="8412"/>
                  </a:cubicBezTo>
                  <a:cubicBezTo>
                    <a:pt x="308843" y="10222"/>
                    <a:pt x="351230" y="52703"/>
                    <a:pt x="358469" y="109282"/>
                  </a:cubicBezTo>
                  <a:cubicBezTo>
                    <a:pt x="407046" y="488472"/>
                    <a:pt x="579067" y="1864358"/>
                    <a:pt x="637742" y="2334798"/>
                  </a:cubicBezTo>
                  <a:cubicBezTo>
                    <a:pt x="649743" y="2430715"/>
                    <a:pt x="607738" y="2524536"/>
                    <a:pt x="532300" y="2571114"/>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2" name="Google Shape;1342;p17"/>
            <p:cNvSpPr/>
            <p:nvPr/>
          </p:nvSpPr>
          <p:spPr>
            <a:xfrm>
              <a:off x="10218039" y="2797313"/>
              <a:ext cx="472727" cy="2800349"/>
            </a:xfrm>
            <a:custGeom>
              <a:avLst/>
              <a:gdLst/>
              <a:ahLst/>
              <a:cxnLst/>
              <a:rect l="l" t="t" r="r" b="b"/>
              <a:pathLst>
                <a:path w="472727" h="2800349" extrusionOk="0">
                  <a:moveTo>
                    <a:pt x="29570" y="506"/>
                  </a:moveTo>
                  <a:lnTo>
                    <a:pt x="-243" y="-446"/>
                  </a:lnTo>
                  <a:cubicBezTo>
                    <a:pt x="5948" y="12251"/>
                    <a:pt x="10063" y="25852"/>
                    <a:pt x="11949" y="39845"/>
                  </a:cubicBezTo>
                  <a:cubicBezTo>
                    <a:pt x="68337" y="451420"/>
                    <a:pt x="267886" y="1944845"/>
                    <a:pt x="335799" y="2455099"/>
                  </a:cubicBezTo>
                  <a:cubicBezTo>
                    <a:pt x="350382" y="2557416"/>
                    <a:pt x="302081" y="2658486"/>
                    <a:pt x="213307" y="2711417"/>
                  </a:cubicBezTo>
                  <a:lnTo>
                    <a:pt x="59764" y="2799904"/>
                  </a:lnTo>
                  <a:cubicBezTo>
                    <a:pt x="76786" y="2794961"/>
                    <a:pt x="93197" y="2788160"/>
                    <a:pt x="108723" y="2779616"/>
                  </a:cubicBezTo>
                  <a:lnTo>
                    <a:pt x="347514" y="2648647"/>
                  </a:lnTo>
                  <a:cubicBezTo>
                    <a:pt x="435078" y="2600736"/>
                    <a:pt x="483912" y="2503677"/>
                    <a:pt x="470196" y="2404807"/>
                  </a:cubicBezTo>
                  <a:cubicBezTo>
                    <a:pt x="401998" y="1919032"/>
                    <a:pt x="202449" y="496854"/>
                    <a:pt x="146346" y="104996"/>
                  </a:cubicBezTo>
                  <a:cubicBezTo>
                    <a:pt x="138070" y="46369"/>
                    <a:pt x="88749" y="2240"/>
                    <a:pt x="29570" y="506"/>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3" name="Google Shape;1343;p17"/>
            <p:cNvSpPr/>
            <p:nvPr/>
          </p:nvSpPr>
          <p:spPr>
            <a:xfrm>
              <a:off x="7623929" y="2800446"/>
              <a:ext cx="472882" cy="2800350"/>
            </a:xfrm>
            <a:custGeom>
              <a:avLst/>
              <a:gdLst/>
              <a:ahLst/>
              <a:cxnLst/>
              <a:rect l="l" t="t" r="r" b="b"/>
              <a:pathLst>
                <a:path w="472882" h="2800350" extrusionOk="0">
                  <a:moveTo>
                    <a:pt x="442731" y="507"/>
                  </a:moveTo>
                  <a:lnTo>
                    <a:pt x="472640" y="-446"/>
                  </a:lnTo>
                  <a:cubicBezTo>
                    <a:pt x="466372" y="12222"/>
                    <a:pt x="462229" y="25834"/>
                    <a:pt x="460352" y="39845"/>
                  </a:cubicBezTo>
                  <a:cubicBezTo>
                    <a:pt x="403964" y="451420"/>
                    <a:pt x="204416" y="1944845"/>
                    <a:pt x="136502" y="2455004"/>
                  </a:cubicBezTo>
                  <a:cubicBezTo>
                    <a:pt x="121958" y="2557350"/>
                    <a:pt x="170240" y="2658420"/>
                    <a:pt x="258994" y="2711417"/>
                  </a:cubicBezTo>
                  <a:lnTo>
                    <a:pt x="412537" y="2799904"/>
                  </a:lnTo>
                  <a:cubicBezTo>
                    <a:pt x="395535" y="2794923"/>
                    <a:pt x="379123" y="2788122"/>
                    <a:pt x="363578" y="2779616"/>
                  </a:cubicBezTo>
                  <a:lnTo>
                    <a:pt x="124596" y="2648457"/>
                  </a:lnTo>
                  <a:cubicBezTo>
                    <a:pt x="36976" y="2600470"/>
                    <a:pt x="-11802" y="2503257"/>
                    <a:pt x="2105" y="2404331"/>
                  </a:cubicBezTo>
                  <a:cubicBezTo>
                    <a:pt x="70304" y="1918556"/>
                    <a:pt x="269852" y="496378"/>
                    <a:pt x="325955" y="104520"/>
                  </a:cubicBezTo>
                  <a:cubicBezTo>
                    <a:pt x="334480" y="46103"/>
                    <a:pt x="383724" y="2250"/>
                    <a:pt x="442731" y="507"/>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344" name="Google Shape;1344;p17"/>
          <p:cNvSpPr/>
          <p:nvPr/>
        </p:nvSpPr>
        <p:spPr>
          <a:xfrm>
            <a:off x="293218" y="4139675"/>
            <a:ext cx="789760" cy="792571"/>
          </a:xfrm>
          <a:custGeom>
            <a:avLst/>
            <a:gdLst/>
            <a:ahLst/>
            <a:cxnLst/>
            <a:rect l="l" t="t" r="r" b="b"/>
            <a:pathLst>
              <a:path w="2467999" h="2476785" extrusionOk="0">
                <a:moveTo>
                  <a:pt x="2450890" y="2224023"/>
                </a:moveTo>
                <a:cubicBezTo>
                  <a:pt x="2429297" y="2261218"/>
                  <a:pt x="2397550" y="2291488"/>
                  <a:pt x="2359355" y="2311272"/>
                </a:cubicBezTo>
                <a:cubicBezTo>
                  <a:pt x="2147900" y="2431763"/>
                  <a:pt x="1389614" y="2469863"/>
                  <a:pt x="1242453" y="2476340"/>
                </a:cubicBezTo>
                <a:lnTo>
                  <a:pt x="1233786" y="2476340"/>
                </a:lnTo>
                <a:lnTo>
                  <a:pt x="1225118" y="2476340"/>
                </a:lnTo>
                <a:cubicBezTo>
                  <a:pt x="1077956" y="2469863"/>
                  <a:pt x="319576" y="2431763"/>
                  <a:pt x="108216" y="2311272"/>
                </a:cubicBezTo>
                <a:cubicBezTo>
                  <a:pt x="70011" y="2291479"/>
                  <a:pt x="38227" y="2261208"/>
                  <a:pt x="16586" y="2224023"/>
                </a:cubicBezTo>
                <a:cubicBezTo>
                  <a:pt x="-39231" y="2121438"/>
                  <a:pt x="61449" y="1601183"/>
                  <a:pt x="64211" y="1373345"/>
                </a:cubicBezTo>
                <a:cubicBezTo>
                  <a:pt x="65830" y="1257426"/>
                  <a:pt x="74688" y="603630"/>
                  <a:pt x="487311" y="247871"/>
                </a:cubicBezTo>
                <a:cubicBezTo>
                  <a:pt x="567131" y="179196"/>
                  <a:pt x="794207" y="7460"/>
                  <a:pt x="1211687" y="-446"/>
                </a:cubicBezTo>
                <a:cubicBezTo>
                  <a:pt x="1218860" y="-446"/>
                  <a:pt x="1226099" y="-446"/>
                  <a:pt x="1233404" y="-446"/>
                </a:cubicBezTo>
                <a:cubicBezTo>
                  <a:pt x="1240644" y="-446"/>
                  <a:pt x="1247978" y="-446"/>
                  <a:pt x="1255121" y="-446"/>
                </a:cubicBezTo>
                <a:cubicBezTo>
                  <a:pt x="1672602" y="7460"/>
                  <a:pt x="1899678" y="179196"/>
                  <a:pt x="1979021" y="247871"/>
                </a:cubicBezTo>
                <a:cubicBezTo>
                  <a:pt x="2391740" y="603630"/>
                  <a:pt x="2400598" y="1257521"/>
                  <a:pt x="2402218" y="1373345"/>
                </a:cubicBezTo>
                <a:cubicBezTo>
                  <a:pt x="2406122" y="1601183"/>
                  <a:pt x="2506802" y="2121438"/>
                  <a:pt x="2450890" y="2224023"/>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5" name="Google Shape;1345;p17"/>
          <p:cNvSpPr/>
          <p:nvPr/>
        </p:nvSpPr>
        <p:spPr>
          <a:xfrm>
            <a:off x="332791" y="4117034"/>
            <a:ext cx="716127" cy="952713"/>
          </a:xfrm>
          <a:custGeom>
            <a:avLst/>
            <a:gdLst/>
            <a:ahLst/>
            <a:cxnLst/>
            <a:rect l="l" t="t" r="r" b="b"/>
            <a:pathLst>
              <a:path w="2237898" h="2977229" extrusionOk="0">
                <a:moveTo>
                  <a:pt x="1118902" y="0"/>
                </a:moveTo>
                <a:lnTo>
                  <a:pt x="1118902" y="0"/>
                </a:lnTo>
                <a:cubicBezTo>
                  <a:pt x="1736855" y="-53"/>
                  <a:pt x="2237842" y="500854"/>
                  <a:pt x="2237899" y="1118807"/>
                </a:cubicBezTo>
                <a:cubicBezTo>
                  <a:pt x="2237899" y="1118902"/>
                  <a:pt x="2237899" y="1118997"/>
                  <a:pt x="2237899" y="1119092"/>
                </a:cubicBezTo>
                <a:lnTo>
                  <a:pt x="2237899" y="2690717"/>
                </a:lnTo>
                <a:cubicBezTo>
                  <a:pt x="2237899" y="2848956"/>
                  <a:pt x="2109626" y="2977229"/>
                  <a:pt x="1951387" y="2977229"/>
                </a:cubicBezTo>
                <a:lnTo>
                  <a:pt x="286512" y="2977229"/>
                </a:lnTo>
                <a:cubicBezTo>
                  <a:pt x="128276" y="2977229"/>
                  <a:pt x="0" y="2848956"/>
                  <a:pt x="0" y="2690717"/>
                </a:cubicBezTo>
                <a:lnTo>
                  <a:pt x="0" y="1119092"/>
                </a:lnTo>
                <a:cubicBezTo>
                  <a:pt x="-105" y="501140"/>
                  <a:pt x="500759" y="105"/>
                  <a:pt x="1118711" y="0"/>
                </a:cubicBezTo>
                <a:cubicBezTo>
                  <a:pt x="1118778" y="0"/>
                  <a:pt x="1118835" y="0"/>
                  <a:pt x="1118902"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6" name="Google Shape;1346;p17"/>
          <p:cNvSpPr/>
          <p:nvPr/>
        </p:nvSpPr>
        <p:spPr>
          <a:xfrm>
            <a:off x="647037" y="4117003"/>
            <a:ext cx="397154" cy="952744"/>
          </a:xfrm>
          <a:custGeom>
            <a:avLst/>
            <a:gdLst/>
            <a:ahLst/>
            <a:cxnLst/>
            <a:rect l="l" t="t" r="r" b="b"/>
            <a:pathLst>
              <a:path w="1241107" h="2977324" extrusionOk="0">
                <a:moveTo>
                  <a:pt x="1240865" y="1085785"/>
                </a:moveTo>
                <a:lnTo>
                  <a:pt x="1240865" y="2698748"/>
                </a:lnTo>
                <a:cubicBezTo>
                  <a:pt x="1240398" y="2852158"/>
                  <a:pt x="1116144" y="2976412"/>
                  <a:pt x="962735" y="2976879"/>
                </a:cubicBezTo>
                <a:lnTo>
                  <a:pt x="718419" y="2976879"/>
                </a:lnTo>
                <a:cubicBezTo>
                  <a:pt x="871828" y="2976412"/>
                  <a:pt x="996082" y="2852158"/>
                  <a:pt x="996548" y="2698748"/>
                </a:cubicBezTo>
                <a:lnTo>
                  <a:pt x="996548" y="1085785"/>
                </a:lnTo>
                <a:cubicBezTo>
                  <a:pt x="996548" y="518476"/>
                  <a:pt x="555731" y="49084"/>
                  <a:pt x="-243" y="3269"/>
                </a:cubicBezTo>
                <a:cubicBezTo>
                  <a:pt x="29285" y="792"/>
                  <a:pt x="59098" y="-446"/>
                  <a:pt x="89197" y="-446"/>
                </a:cubicBezTo>
                <a:lnTo>
                  <a:pt x="154634" y="-446"/>
                </a:lnTo>
                <a:cubicBezTo>
                  <a:pt x="752042" y="-446"/>
                  <a:pt x="1240865" y="488377"/>
                  <a:pt x="1240865" y="1085785"/>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7" name="Google Shape;1347;p17"/>
          <p:cNvSpPr/>
          <p:nvPr/>
        </p:nvSpPr>
        <p:spPr>
          <a:xfrm>
            <a:off x="330003" y="4117124"/>
            <a:ext cx="397032" cy="952622"/>
          </a:xfrm>
          <a:custGeom>
            <a:avLst/>
            <a:gdLst/>
            <a:ahLst/>
            <a:cxnLst/>
            <a:rect l="l" t="t" r="r" b="b"/>
            <a:pathLst>
              <a:path w="1240726" h="2976943" extrusionOk="0">
                <a:moveTo>
                  <a:pt x="243597" y="1085404"/>
                </a:moveTo>
                <a:lnTo>
                  <a:pt x="243597" y="2698368"/>
                </a:lnTo>
                <a:cubicBezTo>
                  <a:pt x="244064" y="2851777"/>
                  <a:pt x="368317" y="2976031"/>
                  <a:pt x="521727" y="2976498"/>
                </a:cubicBezTo>
                <a:lnTo>
                  <a:pt x="277887" y="2976498"/>
                </a:lnTo>
                <a:cubicBezTo>
                  <a:pt x="124478" y="2976031"/>
                  <a:pt x="224" y="2851777"/>
                  <a:pt x="-243" y="2698368"/>
                </a:cubicBezTo>
                <a:lnTo>
                  <a:pt x="-243" y="1085404"/>
                </a:lnTo>
                <a:cubicBezTo>
                  <a:pt x="-243" y="487996"/>
                  <a:pt x="488580" y="-446"/>
                  <a:pt x="1085607" y="-446"/>
                </a:cubicBezTo>
                <a:lnTo>
                  <a:pt x="1151044" y="-446"/>
                </a:lnTo>
                <a:cubicBezTo>
                  <a:pt x="1181143" y="-446"/>
                  <a:pt x="1210956" y="792"/>
                  <a:pt x="1240484" y="3269"/>
                </a:cubicBezTo>
                <a:cubicBezTo>
                  <a:pt x="684414" y="48703"/>
                  <a:pt x="243597" y="518095"/>
                  <a:pt x="243597" y="1085404"/>
                </a:cubicBezTo>
                <a:close/>
              </a:path>
            </a:pathLst>
          </a:custGeom>
          <a:solidFill>
            <a:srgbClr val="FFFFFF">
              <a:alpha val="279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48" name="Google Shape;1348;p17"/>
          <p:cNvSpPr/>
          <p:nvPr/>
        </p:nvSpPr>
        <p:spPr>
          <a:xfrm>
            <a:off x="382741" y="4144758"/>
            <a:ext cx="603528" cy="221576"/>
          </a:xfrm>
          <a:custGeom>
            <a:avLst/>
            <a:gdLst/>
            <a:ahLst/>
            <a:cxnLst/>
            <a:rect l="l" t="t" r="r" b="b"/>
            <a:pathLst>
              <a:path w="1775081" h="651694" extrusionOk="0">
                <a:moveTo>
                  <a:pt x="26145" y="652322"/>
                </a:moveTo>
                <a:cubicBezTo>
                  <a:pt x="22171" y="652331"/>
                  <a:pt x="18195" y="651527"/>
                  <a:pt x="14546" y="649965"/>
                </a:cubicBezTo>
                <a:cubicBezTo>
                  <a:pt x="-750" y="643551"/>
                  <a:pt x="-7960" y="625948"/>
                  <a:pt x="-1538" y="610647"/>
                </a:cubicBezTo>
                <a:cubicBezTo>
                  <a:pt x="-1538" y="610642"/>
                  <a:pt x="-1538" y="610642"/>
                  <a:pt x="-1538" y="610638"/>
                </a:cubicBezTo>
                <a:cubicBezTo>
                  <a:pt x="153230" y="241304"/>
                  <a:pt x="500660" y="1875"/>
                  <a:pt x="883580" y="627"/>
                </a:cubicBezTo>
                <a:lnTo>
                  <a:pt x="886353" y="627"/>
                </a:lnTo>
                <a:cubicBezTo>
                  <a:pt x="1264744" y="627"/>
                  <a:pt x="1610833" y="234649"/>
                  <a:pt x="1768695" y="597513"/>
                </a:cubicBezTo>
                <a:cubicBezTo>
                  <a:pt x="1775304" y="612727"/>
                  <a:pt x="1768373" y="630426"/>
                  <a:pt x="1753123" y="637049"/>
                </a:cubicBezTo>
                <a:cubicBezTo>
                  <a:pt x="1737919" y="643671"/>
                  <a:pt x="1720219" y="636711"/>
                  <a:pt x="1713610" y="621498"/>
                </a:cubicBezTo>
                <a:cubicBezTo>
                  <a:pt x="1565313" y="280585"/>
                  <a:pt x="1240805" y="60704"/>
                  <a:pt x="886398" y="60704"/>
                </a:cubicBezTo>
                <a:lnTo>
                  <a:pt x="883810" y="60704"/>
                </a:lnTo>
                <a:cubicBezTo>
                  <a:pt x="525107" y="61767"/>
                  <a:pt x="199351" y="286731"/>
                  <a:pt x="53918" y="633744"/>
                </a:cubicBezTo>
                <a:cubicBezTo>
                  <a:pt x="49251" y="644983"/>
                  <a:pt x="38298" y="652313"/>
                  <a:pt x="26145" y="652322"/>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1349" name="Google Shape;1349;p17"/>
          <p:cNvGrpSpPr/>
          <p:nvPr/>
        </p:nvGrpSpPr>
        <p:grpSpPr>
          <a:xfrm>
            <a:off x="333826" y="3753932"/>
            <a:ext cx="175133" cy="504092"/>
            <a:chOff x="5819360" y="2638139"/>
            <a:chExt cx="550387" cy="1584198"/>
          </a:xfrm>
        </p:grpSpPr>
        <p:sp>
          <p:nvSpPr>
            <p:cNvPr id="1350" name="Google Shape;1350;p17"/>
            <p:cNvSpPr/>
            <p:nvPr/>
          </p:nvSpPr>
          <p:spPr>
            <a:xfrm>
              <a:off x="5820536" y="2715187"/>
              <a:ext cx="148685" cy="180031"/>
            </a:xfrm>
            <a:custGeom>
              <a:avLst/>
              <a:gdLst/>
              <a:ahLst/>
              <a:cxnLst/>
              <a:rect l="l" t="t" r="r" b="b"/>
              <a:pathLst>
                <a:path w="148685" h="180031" extrusionOk="0">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1" name="Google Shape;1351;p17"/>
            <p:cNvSpPr/>
            <p:nvPr/>
          </p:nvSpPr>
          <p:spPr>
            <a:xfrm>
              <a:off x="5821203" y="2718815"/>
              <a:ext cx="53625" cy="178689"/>
            </a:xfrm>
            <a:custGeom>
              <a:avLst/>
              <a:gdLst/>
              <a:ahLst/>
              <a:cxnLst/>
              <a:rect l="l" t="t" r="r" b="b"/>
              <a:pathLst>
                <a:path w="53625" h="178689" extrusionOk="0">
                  <a:moveTo>
                    <a:pt x="0" y="1810"/>
                  </a:moveTo>
                  <a:lnTo>
                    <a:pt x="15716" y="0"/>
                  </a:lnTo>
                  <a:lnTo>
                    <a:pt x="53626" y="172117"/>
                  </a:lnTo>
                  <a:lnTo>
                    <a:pt x="0" y="178689"/>
                  </a:lnTo>
                  <a:lnTo>
                    <a:pt x="0" y="181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2" name="Google Shape;1352;p17"/>
            <p:cNvSpPr/>
            <p:nvPr/>
          </p:nvSpPr>
          <p:spPr>
            <a:xfrm>
              <a:off x="5858351" y="2707481"/>
              <a:ext cx="112680" cy="170402"/>
            </a:xfrm>
            <a:custGeom>
              <a:avLst/>
              <a:gdLst/>
              <a:ahLst/>
              <a:cxnLst/>
              <a:rect l="l" t="t" r="r" b="b"/>
              <a:pathLst>
                <a:path w="112680" h="170402" extrusionOk="0">
                  <a:moveTo>
                    <a:pt x="13335" y="0"/>
                  </a:moveTo>
                  <a:lnTo>
                    <a:pt x="0" y="7429"/>
                  </a:lnTo>
                  <a:lnTo>
                    <a:pt x="67056" y="170402"/>
                  </a:lnTo>
                  <a:lnTo>
                    <a:pt x="112681" y="145733"/>
                  </a:lnTo>
                  <a:lnTo>
                    <a:pt x="1333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3" name="Google Shape;1353;p17"/>
            <p:cNvSpPr/>
            <p:nvPr/>
          </p:nvSpPr>
          <p:spPr>
            <a:xfrm>
              <a:off x="5821203" y="2638139"/>
              <a:ext cx="58769" cy="101726"/>
            </a:xfrm>
            <a:custGeom>
              <a:avLst/>
              <a:gdLst/>
              <a:ahLst/>
              <a:cxnLst/>
              <a:rect l="l" t="t" r="r" b="b"/>
              <a:pathLst>
                <a:path w="58769" h="101726" extrusionOk="0">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4" name="Google Shape;1354;p17"/>
            <p:cNvSpPr/>
            <p:nvPr/>
          </p:nvSpPr>
          <p:spPr>
            <a:xfrm>
              <a:off x="5819744" y="2833659"/>
              <a:ext cx="550003" cy="1388677"/>
            </a:xfrm>
            <a:custGeom>
              <a:avLst/>
              <a:gdLst/>
              <a:ahLst/>
              <a:cxnLst/>
              <a:rect l="l" t="t" r="r" b="b"/>
              <a:pathLst>
                <a:path w="550003" h="1388677" extrusionOk="0">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5" name="Google Shape;1355;p17"/>
            <p:cNvSpPr/>
            <p:nvPr/>
          </p:nvSpPr>
          <p:spPr>
            <a:xfrm>
              <a:off x="5819360" y="2863875"/>
              <a:ext cx="459805" cy="1358462"/>
            </a:xfrm>
            <a:custGeom>
              <a:avLst/>
              <a:gdLst/>
              <a:ahLst/>
              <a:cxnLst/>
              <a:rect l="l" t="t" r="r" b="b"/>
              <a:pathLst>
                <a:path w="459805" h="1358462" extrusionOk="0">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6" name="Google Shape;1356;p17"/>
            <p:cNvSpPr/>
            <p:nvPr/>
          </p:nvSpPr>
          <p:spPr>
            <a:xfrm>
              <a:off x="5918832" y="2832960"/>
              <a:ext cx="450915" cy="1317749"/>
            </a:xfrm>
            <a:custGeom>
              <a:avLst/>
              <a:gdLst/>
              <a:ahLst/>
              <a:cxnLst/>
              <a:rect l="l" t="t" r="r" b="b"/>
              <a:pathLst>
                <a:path w="450915" h="1317749" extrusionOk="0">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357" name="Google Shape;1357;p17"/>
          <p:cNvGrpSpPr/>
          <p:nvPr/>
        </p:nvGrpSpPr>
        <p:grpSpPr>
          <a:xfrm>
            <a:off x="172954" y="3843621"/>
            <a:ext cx="326150" cy="492847"/>
            <a:chOff x="5581650" y="2652140"/>
            <a:chExt cx="1024984" cy="1548860"/>
          </a:xfrm>
        </p:grpSpPr>
        <p:sp>
          <p:nvSpPr>
            <p:cNvPr id="1358" name="Google Shape;1358;p17"/>
            <p:cNvSpPr/>
            <p:nvPr/>
          </p:nvSpPr>
          <p:spPr>
            <a:xfrm>
              <a:off x="5611796" y="2709287"/>
              <a:ext cx="176831" cy="187645"/>
            </a:xfrm>
            <a:custGeom>
              <a:avLst/>
              <a:gdLst/>
              <a:ahLst/>
              <a:cxnLst/>
              <a:rect l="l" t="t" r="r" b="b"/>
              <a:pathLst>
                <a:path w="176831" h="187645" extrusionOk="0">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59" name="Google Shape;1359;p17"/>
            <p:cNvSpPr/>
            <p:nvPr/>
          </p:nvSpPr>
          <p:spPr>
            <a:xfrm>
              <a:off x="5607748" y="2723959"/>
              <a:ext cx="104774" cy="174497"/>
            </a:xfrm>
            <a:custGeom>
              <a:avLst/>
              <a:gdLst/>
              <a:ahLst/>
              <a:cxnLst/>
              <a:rect l="l" t="t" r="r" b="b"/>
              <a:pathLst>
                <a:path w="104774" h="174497" extrusionOk="0">
                  <a:moveTo>
                    <a:pt x="0" y="6668"/>
                  </a:moveTo>
                  <a:lnTo>
                    <a:pt x="14383" y="0"/>
                  </a:lnTo>
                  <a:lnTo>
                    <a:pt x="104775" y="151352"/>
                  </a:lnTo>
                  <a:lnTo>
                    <a:pt x="56007" y="174498"/>
                  </a:lnTo>
                  <a:lnTo>
                    <a:pt x="0" y="666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0" name="Google Shape;1360;p17"/>
            <p:cNvSpPr/>
            <p:nvPr/>
          </p:nvSpPr>
          <p:spPr>
            <a:xfrm>
              <a:off x="5641181" y="2702241"/>
              <a:ext cx="150685" cy="144684"/>
            </a:xfrm>
            <a:custGeom>
              <a:avLst/>
              <a:gdLst/>
              <a:ahLst/>
              <a:cxnLst/>
              <a:rect l="l" t="t" r="r" b="b"/>
              <a:pathLst>
                <a:path w="150685" h="144684" extrusionOk="0">
                  <a:moveTo>
                    <a:pt x="10287" y="0"/>
                  </a:moveTo>
                  <a:lnTo>
                    <a:pt x="0" y="11240"/>
                  </a:lnTo>
                  <a:lnTo>
                    <a:pt x="115157" y="144685"/>
                  </a:lnTo>
                  <a:lnTo>
                    <a:pt x="150686" y="106775"/>
                  </a:lnTo>
                  <a:lnTo>
                    <a:pt x="10287"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1" name="Google Shape;1361;p17"/>
            <p:cNvSpPr/>
            <p:nvPr/>
          </p:nvSpPr>
          <p:spPr>
            <a:xfrm>
              <a:off x="5581650" y="2652140"/>
              <a:ext cx="82676" cy="95250"/>
            </a:xfrm>
            <a:custGeom>
              <a:avLst/>
              <a:gdLst/>
              <a:ahLst/>
              <a:cxnLst/>
              <a:rect l="l" t="t" r="r" b="b"/>
              <a:pathLst>
                <a:path w="82676" h="95250" extrusionOk="0">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2" name="Google Shape;1362;p17"/>
            <p:cNvSpPr/>
            <p:nvPr/>
          </p:nvSpPr>
          <p:spPr>
            <a:xfrm>
              <a:off x="5658290" y="2797341"/>
              <a:ext cx="922341" cy="1208777"/>
            </a:xfrm>
            <a:custGeom>
              <a:avLst/>
              <a:gdLst/>
              <a:ahLst/>
              <a:cxnLst/>
              <a:rect l="l" t="t" r="r" b="b"/>
              <a:pathLst>
                <a:path w="922341" h="1208777" extrusionOk="0">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3" name="Google Shape;1363;p17"/>
            <p:cNvSpPr/>
            <p:nvPr/>
          </p:nvSpPr>
          <p:spPr>
            <a:xfrm>
              <a:off x="6605777" y="4199286"/>
              <a:ext cx="857" cy="1714"/>
            </a:xfrm>
            <a:custGeom>
              <a:avLst/>
              <a:gdLst/>
              <a:ahLst/>
              <a:cxnLst/>
              <a:rect l="l" t="t" r="r" b="b"/>
              <a:pathLst>
                <a:path w="857" h="1714" extrusionOk="0">
                  <a:moveTo>
                    <a:pt x="857" y="1715"/>
                  </a:moveTo>
                  <a:lnTo>
                    <a:pt x="286" y="953"/>
                  </a:lnTo>
                  <a:lnTo>
                    <a:pt x="0" y="0"/>
                  </a:lnTo>
                  <a:lnTo>
                    <a:pt x="572" y="762"/>
                  </a:lnTo>
                  <a:lnTo>
                    <a:pt x="857" y="1715"/>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4" name="Google Shape;1364;p17"/>
            <p:cNvSpPr/>
            <p:nvPr/>
          </p:nvSpPr>
          <p:spPr>
            <a:xfrm>
              <a:off x="5658981" y="2856994"/>
              <a:ext cx="841735" cy="1149315"/>
            </a:xfrm>
            <a:custGeom>
              <a:avLst/>
              <a:gdLst/>
              <a:ahLst/>
              <a:cxnLst/>
              <a:rect l="l" t="t" r="r" b="b"/>
              <a:pathLst>
                <a:path w="841735" h="1149315" extrusionOk="0">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5" name="Google Shape;1365;p17"/>
            <p:cNvSpPr/>
            <p:nvPr/>
          </p:nvSpPr>
          <p:spPr>
            <a:xfrm>
              <a:off x="5742780" y="2795836"/>
              <a:ext cx="837851" cy="1136654"/>
            </a:xfrm>
            <a:custGeom>
              <a:avLst/>
              <a:gdLst/>
              <a:ahLst/>
              <a:cxnLst/>
              <a:rect l="l" t="t" r="r" b="b"/>
              <a:pathLst>
                <a:path w="837851" h="1136654" extrusionOk="0">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366" name="Google Shape;1366;p17"/>
          <p:cNvGrpSpPr/>
          <p:nvPr/>
        </p:nvGrpSpPr>
        <p:grpSpPr>
          <a:xfrm>
            <a:off x="210472" y="3646381"/>
            <a:ext cx="274565" cy="624053"/>
            <a:chOff x="5662611" y="2447924"/>
            <a:chExt cx="862870" cy="1961198"/>
          </a:xfrm>
        </p:grpSpPr>
        <p:sp>
          <p:nvSpPr>
            <p:cNvPr id="1367" name="Google Shape;1367;p17"/>
            <p:cNvSpPr/>
            <p:nvPr/>
          </p:nvSpPr>
          <p:spPr>
            <a:xfrm>
              <a:off x="5670898" y="2519475"/>
              <a:ext cx="158877" cy="184100"/>
            </a:xfrm>
            <a:custGeom>
              <a:avLst/>
              <a:gdLst/>
              <a:ahLst/>
              <a:cxnLst/>
              <a:rect l="l" t="t" r="r" b="b"/>
              <a:pathLst>
                <a:path w="158877" h="184100" extrusionOk="0">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8" name="Google Shape;1368;p17"/>
            <p:cNvSpPr/>
            <p:nvPr/>
          </p:nvSpPr>
          <p:spPr>
            <a:xfrm>
              <a:off x="5670422" y="2526410"/>
              <a:ext cx="69437" cy="179451"/>
            </a:xfrm>
            <a:custGeom>
              <a:avLst/>
              <a:gdLst/>
              <a:ahLst/>
              <a:cxnLst/>
              <a:rect l="l" t="t" r="r" b="b"/>
              <a:pathLst>
                <a:path w="69437" h="179451" extrusionOk="0">
                  <a:moveTo>
                    <a:pt x="0" y="3334"/>
                  </a:moveTo>
                  <a:lnTo>
                    <a:pt x="15526" y="0"/>
                  </a:lnTo>
                  <a:lnTo>
                    <a:pt x="69437" y="167831"/>
                  </a:lnTo>
                  <a:lnTo>
                    <a:pt x="16669" y="179451"/>
                  </a:lnTo>
                  <a:lnTo>
                    <a:pt x="0" y="3334"/>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69" name="Google Shape;1369;p17"/>
            <p:cNvSpPr/>
            <p:nvPr/>
          </p:nvSpPr>
          <p:spPr>
            <a:xfrm>
              <a:off x="5706903" y="2511932"/>
              <a:ext cx="125158" cy="164592"/>
            </a:xfrm>
            <a:custGeom>
              <a:avLst/>
              <a:gdLst/>
              <a:ahLst/>
              <a:cxnLst/>
              <a:rect l="l" t="t" r="r" b="b"/>
              <a:pathLst>
                <a:path w="125158" h="164592" extrusionOk="0">
                  <a:moveTo>
                    <a:pt x="12573" y="0"/>
                  </a:moveTo>
                  <a:lnTo>
                    <a:pt x="0" y="8668"/>
                  </a:lnTo>
                  <a:lnTo>
                    <a:pt x="82010" y="164592"/>
                  </a:lnTo>
                  <a:lnTo>
                    <a:pt x="125159" y="135731"/>
                  </a:lnTo>
                  <a:lnTo>
                    <a:pt x="12573"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0" name="Google Shape;1370;p17"/>
            <p:cNvSpPr/>
            <p:nvPr/>
          </p:nvSpPr>
          <p:spPr>
            <a:xfrm>
              <a:off x="5662611" y="2447924"/>
              <a:ext cx="66675" cy="99536"/>
            </a:xfrm>
            <a:custGeom>
              <a:avLst/>
              <a:gdLst/>
              <a:ahLst/>
              <a:cxnLst/>
              <a:rect l="l" t="t" r="r" b="b"/>
              <a:pathLst>
                <a:path w="66675" h="99536" extrusionOk="0">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1" name="Google Shape;1371;p17"/>
            <p:cNvSpPr/>
            <p:nvPr/>
          </p:nvSpPr>
          <p:spPr>
            <a:xfrm>
              <a:off x="5684392" y="2629896"/>
              <a:ext cx="841089" cy="1779035"/>
            </a:xfrm>
            <a:custGeom>
              <a:avLst/>
              <a:gdLst/>
              <a:ahLst/>
              <a:cxnLst/>
              <a:rect l="l" t="t" r="r" b="b"/>
              <a:pathLst>
                <a:path w="841089" h="1779035" extrusionOk="0">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2" name="Google Shape;1372;p17"/>
            <p:cNvSpPr/>
            <p:nvPr/>
          </p:nvSpPr>
          <p:spPr>
            <a:xfrm>
              <a:off x="5684857" y="2669913"/>
              <a:ext cx="757471" cy="1739209"/>
            </a:xfrm>
            <a:custGeom>
              <a:avLst/>
              <a:gdLst/>
              <a:ahLst/>
              <a:cxnLst/>
              <a:rect l="l" t="t" r="r" b="b"/>
              <a:pathLst>
                <a:path w="757471" h="1739209" extrusionOk="0">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3" name="Google Shape;1373;p17"/>
            <p:cNvSpPr/>
            <p:nvPr/>
          </p:nvSpPr>
          <p:spPr>
            <a:xfrm>
              <a:off x="5780615" y="2628871"/>
              <a:ext cx="744866" cy="1699669"/>
            </a:xfrm>
            <a:custGeom>
              <a:avLst/>
              <a:gdLst/>
              <a:ahLst/>
              <a:cxnLst/>
              <a:rect l="l" t="t" r="r" b="b"/>
              <a:pathLst>
                <a:path w="744866" h="1699669" extrusionOk="0">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374" name="Google Shape;1374;p17"/>
          <p:cNvGrpSpPr/>
          <p:nvPr/>
        </p:nvGrpSpPr>
        <p:grpSpPr>
          <a:xfrm>
            <a:off x="683472" y="3333361"/>
            <a:ext cx="746660" cy="790991"/>
            <a:chOff x="4924424" y="2185987"/>
            <a:chExt cx="2346511" cy="2485828"/>
          </a:xfrm>
        </p:grpSpPr>
        <p:sp>
          <p:nvSpPr>
            <p:cNvPr id="1375" name="Google Shape;1375;p17"/>
            <p:cNvSpPr/>
            <p:nvPr/>
          </p:nvSpPr>
          <p:spPr>
            <a:xfrm>
              <a:off x="4924424" y="2187130"/>
              <a:ext cx="2346511" cy="2484685"/>
            </a:xfrm>
            <a:custGeom>
              <a:avLst/>
              <a:gdLst/>
              <a:ahLst/>
              <a:cxnLst/>
              <a:rect l="l" t="t" r="r" b="b"/>
              <a:pathLst>
                <a:path w="2346511" h="2484685" extrusionOk="0">
                  <a:moveTo>
                    <a:pt x="1076197" y="-182"/>
                  </a:moveTo>
                  <a:lnTo>
                    <a:pt x="2307589" y="786773"/>
                  </a:lnTo>
                  <a:cubicBezTo>
                    <a:pt x="2346432" y="811672"/>
                    <a:pt x="2357776" y="863335"/>
                    <a:pt x="2332926" y="902216"/>
                  </a:cubicBezTo>
                  <a:lnTo>
                    <a:pt x="1346230" y="2445933"/>
                  </a:lnTo>
                  <a:cubicBezTo>
                    <a:pt x="1321399" y="2484804"/>
                    <a:pt x="1269754" y="2496187"/>
                    <a:pt x="1230883" y="2471365"/>
                  </a:cubicBezTo>
                  <a:lnTo>
                    <a:pt x="-414" y="1684314"/>
                  </a:lnTo>
                  <a:lnTo>
                    <a:pt x="1075911" y="-182"/>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6" name="Google Shape;1376;p17"/>
            <p:cNvSpPr/>
            <p:nvPr/>
          </p:nvSpPr>
          <p:spPr>
            <a:xfrm>
              <a:off x="4928330" y="2185987"/>
              <a:ext cx="1235201" cy="1784223"/>
            </a:xfrm>
            <a:custGeom>
              <a:avLst/>
              <a:gdLst/>
              <a:ahLst/>
              <a:cxnLst/>
              <a:rect l="l" t="t" r="r" b="b"/>
              <a:pathLst>
                <a:path w="1235201" h="1784223" extrusionOk="0">
                  <a:moveTo>
                    <a:pt x="1074992" y="0"/>
                  </a:moveTo>
                  <a:lnTo>
                    <a:pt x="1235202" y="102489"/>
                  </a:lnTo>
                  <a:lnTo>
                    <a:pt x="160306" y="1784223"/>
                  </a:lnTo>
                  <a:lnTo>
                    <a:pt x="0" y="1681734"/>
                  </a:lnTo>
                  <a:lnTo>
                    <a:pt x="1074992" y="0"/>
                  </a:lnTo>
                  <a:lnTo>
                    <a:pt x="1074992" y="0"/>
                  </a:lnTo>
                  <a:close/>
                </a:path>
              </a:pathLst>
            </a:custGeom>
            <a:solidFill>
              <a:srgbClr val="D8D9D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7" name="Google Shape;1377;p17"/>
            <p:cNvSpPr/>
            <p:nvPr/>
          </p:nvSpPr>
          <p:spPr>
            <a:xfrm>
              <a:off x="4924520" y="2187510"/>
              <a:ext cx="1107852" cy="1702784"/>
            </a:xfrm>
            <a:custGeom>
              <a:avLst/>
              <a:gdLst/>
              <a:ahLst/>
              <a:cxnLst/>
              <a:rect l="l" t="t" r="r" b="b"/>
              <a:pathLst>
                <a:path w="1107852" h="1702784" extrusionOk="0">
                  <a:moveTo>
                    <a:pt x="1074896" y="0"/>
                  </a:moveTo>
                  <a:lnTo>
                    <a:pt x="1107853" y="21050"/>
                  </a:lnTo>
                  <a:lnTo>
                    <a:pt x="32957" y="1702784"/>
                  </a:lnTo>
                  <a:lnTo>
                    <a:pt x="0" y="1681734"/>
                  </a:lnTo>
                  <a:lnTo>
                    <a:pt x="1074896" y="0"/>
                  </a:lnTo>
                  <a:lnTo>
                    <a:pt x="1074896" y="0"/>
                  </a:lnTo>
                  <a:close/>
                </a:path>
              </a:pathLst>
            </a:custGeom>
            <a:solidFill>
              <a:srgbClr val="FFFFFF">
                <a:alpha val="149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8" name="Google Shape;1378;p17"/>
            <p:cNvSpPr/>
            <p:nvPr/>
          </p:nvSpPr>
          <p:spPr>
            <a:xfrm>
              <a:off x="4957762" y="2208656"/>
              <a:ext cx="1087088" cy="1689639"/>
            </a:xfrm>
            <a:custGeom>
              <a:avLst/>
              <a:gdLst/>
              <a:ahLst/>
              <a:cxnLst/>
              <a:rect l="l" t="t" r="r" b="b"/>
              <a:pathLst>
                <a:path w="1087088" h="1689639" extrusionOk="0">
                  <a:moveTo>
                    <a:pt x="1074896" y="0"/>
                  </a:moveTo>
                  <a:lnTo>
                    <a:pt x="1087088" y="7906"/>
                  </a:lnTo>
                  <a:lnTo>
                    <a:pt x="12192" y="1689640"/>
                  </a:lnTo>
                  <a:lnTo>
                    <a:pt x="0" y="1681829"/>
                  </a:lnTo>
                  <a:lnTo>
                    <a:pt x="1074896" y="0"/>
                  </a:lnTo>
                  <a:lnTo>
                    <a:pt x="1074896" y="0"/>
                  </a:lnTo>
                  <a:close/>
                </a:path>
              </a:pathLst>
            </a:custGeom>
            <a:solidFill>
              <a:srgbClr val="000000">
                <a:alpha val="2588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79" name="Google Shape;1379;p17"/>
            <p:cNvSpPr/>
            <p:nvPr/>
          </p:nvSpPr>
          <p:spPr>
            <a:xfrm>
              <a:off x="4962810" y="2211990"/>
              <a:ext cx="1087183" cy="1689544"/>
            </a:xfrm>
            <a:custGeom>
              <a:avLst/>
              <a:gdLst/>
              <a:ahLst/>
              <a:cxnLst/>
              <a:rect l="l" t="t" r="r" b="b"/>
              <a:pathLst>
                <a:path w="1087183" h="1689544" extrusionOk="0">
                  <a:moveTo>
                    <a:pt x="1074896" y="0"/>
                  </a:moveTo>
                  <a:lnTo>
                    <a:pt x="1087184" y="7810"/>
                  </a:lnTo>
                  <a:lnTo>
                    <a:pt x="12287" y="1689545"/>
                  </a:lnTo>
                  <a:lnTo>
                    <a:pt x="0" y="1681734"/>
                  </a:lnTo>
                  <a:lnTo>
                    <a:pt x="1074896" y="0"/>
                  </a:lnTo>
                  <a:lnTo>
                    <a:pt x="1074896" y="0"/>
                  </a:lnTo>
                  <a:close/>
                </a:path>
              </a:pathLst>
            </a:custGeom>
            <a:solidFill>
              <a:srgbClr val="FFFFFF">
                <a:alpha val="149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0" name="Google Shape;1380;p17"/>
            <p:cNvSpPr/>
            <p:nvPr/>
          </p:nvSpPr>
          <p:spPr>
            <a:xfrm rot="1952229">
              <a:off x="6066496" y="2839856"/>
              <a:ext cx="993960" cy="61777"/>
            </a:xfrm>
            <a:custGeom>
              <a:avLst/>
              <a:gdLst/>
              <a:ahLst/>
              <a:cxnLst/>
              <a:rect l="l" t="t" r="r" b="b"/>
              <a:pathLst>
                <a:path w="994600" h="61817" extrusionOk="0">
                  <a:moveTo>
                    <a:pt x="-414" y="-182"/>
                  </a:moveTo>
                  <a:lnTo>
                    <a:pt x="994186" y="-182"/>
                  </a:lnTo>
                  <a:lnTo>
                    <a:pt x="994186"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1" name="Google Shape;1381;p17"/>
            <p:cNvSpPr/>
            <p:nvPr/>
          </p:nvSpPr>
          <p:spPr>
            <a:xfrm rot="1952229">
              <a:off x="5993525" y="2954047"/>
              <a:ext cx="993960" cy="61777"/>
            </a:xfrm>
            <a:custGeom>
              <a:avLst/>
              <a:gdLst/>
              <a:ahLst/>
              <a:cxnLst/>
              <a:rect l="l" t="t" r="r" b="b"/>
              <a:pathLst>
                <a:path w="994600" h="61817" extrusionOk="0">
                  <a:moveTo>
                    <a:pt x="-414" y="-182"/>
                  </a:moveTo>
                  <a:lnTo>
                    <a:pt x="994186" y="-182"/>
                  </a:lnTo>
                  <a:lnTo>
                    <a:pt x="994186"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2" name="Google Shape;1382;p17"/>
            <p:cNvSpPr/>
            <p:nvPr/>
          </p:nvSpPr>
          <p:spPr>
            <a:xfrm rot="1952229">
              <a:off x="5922555" y="3065061"/>
              <a:ext cx="993960" cy="61777"/>
            </a:xfrm>
            <a:custGeom>
              <a:avLst/>
              <a:gdLst/>
              <a:ahLst/>
              <a:cxnLst/>
              <a:rect l="l" t="t" r="r" b="b"/>
              <a:pathLst>
                <a:path w="994600" h="61817" extrusionOk="0">
                  <a:moveTo>
                    <a:pt x="-414" y="-182"/>
                  </a:moveTo>
                  <a:lnTo>
                    <a:pt x="994186" y="-182"/>
                  </a:lnTo>
                  <a:lnTo>
                    <a:pt x="994186"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3" name="Google Shape;1383;p17"/>
            <p:cNvSpPr/>
            <p:nvPr/>
          </p:nvSpPr>
          <p:spPr>
            <a:xfrm rot="1952229">
              <a:off x="5881909" y="4171354"/>
              <a:ext cx="466614" cy="61777"/>
            </a:xfrm>
            <a:custGeom>
              <a:avLst/>
              <a:gdLst/>
              <a:ahLst/>
              <a:cxnLst/>
              <a:rect l="l" t="t" r="r" b="b"/>
              <a:pathLst>
                <a:path w="466915" h="61817" extrusionOk="0">
                  <a:moveTo>
                    <a:pt x="-414" y="-182"/>
                  </a:moveTo>
                  <a:lnTo>
                    <a:pt x="466502" y="-182"/>
                  </a:lnTo>
                  <a:lnTo>
                    <a:pt x="466502"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4" name="Google Shape;1384;p17"/>
            <p:cNvSpPr/>
            <p:nvPr/>
          </p:nvSpPr>
          <p:spPr>
            <a:xfrm rot="1952229">
              <a:off x="5810983" y="4282449"/>
              <a:ext cx="466614" cy="61777"/>
            </a:xfrm>
            <a:custGeom>
              <a:avLst/>
              <a:gdLst/>
              <a:ahLst/>
              <a:cxnLst/>
              <a:rect l="l" t="t" r="r" b="b"/>
              <a:pathLst>
                <a:path w="466915" h="61817" extrusionOk="0">
                  <a:moveTo>
                    <a:pt x="-414" y="-182"/>
                  </a:moveTo>
                  <a:lnTo>
                    <a:pt x="466501" y="-182"/>
                  </a:lnTo>
                  <a:lnTo>
                    <a:pt x="466501" y="61635"/>
                  </a:lnTo>
                  <a:lnTo>
                    <a:pt x="-414" y="61635"/>
                  </a:ln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385" name="Google Shape;1385;p17"/>
          <p:cNvGrpSpPr/>
          <p:nvPr/>
        </p:nvGrpSpPr>
        <p:grpSpPr>
          <a:xfrm>
            <a:off x="598846" y="3843619"/>
            <a:ext cx="336646" cy="372695"/>
            <a:chOff x="5567361" y="2843527"/>
            <a:chExt cx="1057970" cy="1171259"/>
          </a:xfrm>
        </p:grpSpPr>
        <p:sp>
          <p:nvSpPr>
            <p:cNvPr id="1386" name="Google Shape;1386;p17"/>
            <p:cNvSpPr/>
            <p:nvPr/>
          </p:nvSpPr>
          <p:spPr>
            <a:xfrm>
              <a:off x="5567361" y="2886455"/>
              <a:ext cx="1057846" cy="1128331"/>
            </a:xfrm>
            <a:custGeom>
              <a:avLst/>
              <a:gdLst/>
              <a:ahLst/>
              <a:cxnLst/>
              <a:rect l="l" t="t" r="r" b="b"/>
              <a:pathLst>
                <a:path w="1057846" h="1128331" extrusionOk="0">
                  <a:moveTo>
                    <a:pt x="1057469" y="182705"/>
                  </a:moveTo>
                  <a:lnTo>
                    <a:pt x="987746" y="504079"/>
                  </a:lnTo>
                  <a:lnTo>
                    <a:pt x="852395" y="1127966"/>
                  </a:lnTo>
                  <a:cubicBezTo>
                    <a:pt x="686899" y="1019477"/>
                    <a:pt x="493255" y="961831"/>
                    <a:pt x="295374" y="962136"/>
                  </a:cubicBezTo>
                  <a:lnTo>
                    <a:pt x="213077" y="962136"/>
                  </a:lnTo>
                  <a:cubicBezTo>
                    <a:pt x="156652" y="962117"/>
                    <a:pt x="100330" y="966765"/>
                    <a:pt x="44676" y="976043"/>
                  </a:cubicBezTo>
                  <a:cubicBezTo>
                    <a:pt x="29626" y="978519"/>
                    <a:pt x="14577" y="981377"/>
                    <a:pt x="-378" y="984520"/>
                  </a:cubicBezTo>
                  <a:lnTo>
                    <a:pt x="143545" y="321008"/>
                  </a:lnTo>
                  <a:lnTo>
                    <a:pt x="213268" y="-365"/>
                  </a:lnTo>
                  <a:lnTo>
                    <a:pt x="254607" y="8588"/>
                  </a:lnTo>
                  <a:lnTo>
                    <a:pt x="318424" y="22399"/>
                  </a:lnTo>
                  <a:lnTo>
                    <a:pt x="338522" y="26781"/>
                  </a:lnTo>
                  <a:lnTo>
                    <a:pt x="369859" y="33544"/>
                  </a:lnTo>
                  <a:lnTo>
                    <a:pt x="389861" y="37925"/>
                  </a:lnTo>
                  <a:lnTo>
                    <a:pt x="447583" y="50498"/>
                  </a:lnTo>
                  <a:lnTo>
                    <a:pt x="467681" y="54785"/>
                  </a:lnTo>
                  <a:lnTo>
                    <a:pt x="499018" y="61547"/>
                  </a:lnTo>
                  <a:lnTo>
                    <a:pt x="519116" y="65929"/>
                  </a:lnTo>
                  <a:lnTo>
                    <a:pt x="576837" y="78502"/>
                  </a:lnTo>
                  <a:lnTo>
                    <a:pt x="596840" y="82788"/>
                  </a:lnTo>
                  <a:lnTo>
                    <a:pt x="596840" y="82788"/>
                  </a:lnTo>
                  <a:lnTo>
                    <a:pt x="628177" y="89646"/>
                  </a:lnTo>
                  <a:lnTo>
                    <a:pt x="648275" y="94028"/>
                  </a:lnTo>
                  <a:lnTo>
                    <a:pt x="705996" y="106505"/>
                  </a:lnTo>
                  <a:lnTo>
                    <a:pt x="725999" y="110791"/>
                  </a:lnTo>
                  <a:lnTo>
                    <a:pt x="757431" y="117649"/>
                  </a:lnTo>
                  <a:lnTo>
                    <a:pt x="777434" y="122031"/>
                  </a:lnTo>
                  <a:lnTo>
                    <a:pt x="835155" y="134509"/>
                  </a:lnTo>
                  <a:lnTo>
                    <a:pt x="855158" y="138795"/>
                  </a:lnTo>
                  <a:lnTo>
                    <a:pt x="886590" y="145653"/>
                  </a:lnTo>
                  <a:lnTo>
                    <a:pt x="906593" y="150035"/>
                  </a:lnTo>
                  <a:lnTo>
                    <a:pt x="964314" y="162512"/>
                  </a:lnTo>
                  <a:lnTo>
                    <a:pt x="984317" y="166894"/>
                  </a:lnTo>
                  <a:lnTo>
                    <a:pt x="1015749" y="173657"/>
                  </a:lnTo>
                  <a:lnTo>
                    <a:pt x="1035752" y="178038"/>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7" name="Google Shape;1387;p17"/>
            <p:cNvSpPr/>
            <p:nvPr/>
          </p:nvSpPr>
          <p:spPr>
            <a:xfrm rot="735886">
              <a:off x="5736138" y="2974525"/>
              <a:ext cx="864108" cy="329007"/>
            </a:xfrm>
            <a:custGeom>
              <a:avLst/>
              <a:gdLst/>
              <a:ahLst/>
              <a:cxnLst/>
              <a:rect l="l" t="t" r="r" b="b"/>
              <a:pathLst>
                <a:path w="863822" h="328898" extrusionOk="0">
                  <a:moveTo>
                    <a:pt x="-378" y="-365"/>
                  </a:moveTo>
                  <a:lnTo>
                    <a:pt x="863444" y="-365"/>
                  </a:lnTo>
                  <a:lnTo>
                    <a:pt x="863444" y="328533"/>
                  </a:lnTo>
                  <a:lnTo>
                    <a:pt x="-378" y="328533"/>
                  </a:lnTo>
                  <a:close/>
                </a:path>
              </a:pathLst>
            </a:custGeom>
            <a:solidFill>
              <a:srgbClr val="92E4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8" name="Google Shape;1388;p17"/>
            <p:cNvSpPr/>
            <p:nvPr/>
          </p:nvSpPr>
          <p:spPr>
            <a:xfrm>
              <a:off x="5567361" y="2886455"/>
              <a:ext cx="254984" cy="984884"/>
            </a:xfrm>
            <a:custGeom>
              <a:avLst/>
              <a:gdLst/>
              <a:ahLst/>
              <a:cxnLst/>
              <a:rect l="l" t="t" r="r" b="b"/>
              <a:pathLst>
                <a:path w="254984" h="984884" extrusionOk="0">
                  <a:moveTo>
                    <a:pt x="254607" y="8588"/>
                  </a:moveTo>
                  <a:lnTo>
                    <a:pt x="254607" y="8588"/>
                  </a:lnTo>
                  <a:lnTo>
                    <a:pt x="184884" y="329962"/>
                  </a:lnTo>
                  <a:lnTo>
                    <a:pt x="44676" y="976043"/>
                  </a:lnTo>
                  <a:cubicBezTo>
                    <a:pt x="29626" y="978519"/>
                    <a:pt x="14577" y="981377"/>
                    <a:pt x="-378" y="984520"/>
                  </a:cubicBezTo>
                  <a:lnTo>
                    <a:pt x="143545" y="321008"/>
                  </a:lnTo>
                  <a:lnTo>
                    <a:pt x="213268" y="-365"/>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89" name="Google Shape;1389;p17"/>
            <p:cNvSpPr/>
            <p:nvPr/>
          </p:nvSpPr>
          <p:spPr>
            <a:xfrm>
              <a:off x="5854159" y="2938843"/>
              <a:ext cx="79057" cy="79057"/>
            </a:xfrm>
            <a:custGeom>
              <a:avLst/>
              <a:gdLst/>
              <a:ahLst/>
              <a:cxnLst/>
              <a:rect l="l" t="t" r="r" b="b"/>
              <a:pathLst>
                <a:path w="79057" h="79057" extrusionOk="0">
                  <a:moveTo>
                    <a:pt x="79058" y="39529"/>
                  </a:moveTo>
                  <a:cubicBezTo>
                    <a:pt x="79058" y="61360"/>
                    <a:pt x="61360" y="79058"/>
                    <a:pt x="39529" y="79058"/>
                  </a:cubicBezTo>
                  <a:cubicBezTo>
                    <a:pt x="17698" y="79058"/>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0" name="Google Shape;1390;p17"/>
            <p:cNvSpPr/>
            <p:nvPr/>
          </p:nvSpPr>
          <p:spPr>
            <a:xfrm>
              <a:off x="5983033" y="2966751"/>
              <a:ext cx="79057" cy="79057"/>
            </a:xfrm>
            <a:custGeom>
              <a:avLst/>
              <a:gdLst/>
              <a:ahLst/>
              <a:cxnLst/>
              <a:rect l="l" t="t" r="r" b="b"/>
              <a:pathLst>
                <a:path w="79057" h="79057" extrusionOk="0">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1" name="Google Shape;1391;p17"/>
            <p:cNvSpPr/>
            <p:nvPr/>
          </p:nvSpPr>
          <p:spPr>
            <a:xfrm>
              <a:off x="6111906" y="2994754"/>
              <a:ext cx="79057" cy="79057"/>
            </a:xfrm>
            <a:custGeom>
              <a:avLst/>
              <a:gdLst/>
              <a:ahLst/>
              <a:cxnLst/>
              <a:rect l="l" t="t" r="r" b="b"/>
              <a:pathLst>
                <a:path w="79057" h="79057" extrusionOk="0">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2" name="Google Shape;1392;p17"/>
            <p:cNvSpPr/>
            <p:nvPr/>
          </p:nvSpPr>
          <p:spPr>
            <a:xfrm>
              <a:off x="6240779" y="3022663"/>
              <a:ext cx="79057" cy="79057"/>
            </a:xfrm>
            <a:custGeom>
              <a:avLst/>
              <a:gdLst/>
              <a:ahLst/>
              <a:cxnLst/>
              <a:rect l="l" t="t" r="r" b="b"/>
              <a:pathLst>
                <a:path w="79057" h="79057" extrusionOk="0">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3" name="Google Shape;1393;p17"/>
            <p:cNvSpPr/>
            <p:nvPr/>
          </p:nvSpPr>
          <p:spPr>
            <a:xfrm>
              <a:off x="6369652" y="3050666"/>
              <a:ext cx="79057" cy="79057"/>
            </a:xfrm>
            <a:custGeom>
              <a:avLst/>
              <a:gdLst/>
              <a:ahLst/>
              <a:cxnLst/>
              <a:rect l="l" t="t" r="r" b="b"/>
              <a:pathLst>
                <a:path w="79057" h="79057" extrusionOk="0">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4" name="Google Shape;1394;p17"/>
            <p:cNvSpPr/>
            <p:nvPr/>
          </p:nvSpPr>
          <p:spPr>
            <a:xfrm>
              <a:off x="6498526" y="3078574"/>
              <a:ext cx="79057" cy="79057"/>
            </a:xfrm>
            <a:custGeom>
              <a:avLst/>
              <a:gdLst/>
              <a:ahLst/>
              <a:cxnLst/>
              <a:rect l="l" t="t" r="r" b="b"/>
              <a:pathLst>
                <a:path w="79057" h="79057" extrusionOk="0">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5" name="Google Shape;1395;p17"/>
            <p:cNvSpPr/>
            <p:nvPr/>
          </p:nvSpPr>
          <p:spPr>
            <a:xfrm>
              <a:off x="6517700" y="2984021"/>
              <a:ext cx="94981" cy="173272"/>
            </a:xfrm>
            <a:custGeom>
              <a:avLst/>
              <a:gdLst/>
              <a:ahLst/>
              <a:cxnLst/>
              <a:rect l="l" t="t" r="r" b="b"/>
              <a:pathLst>
                <a:path w="94981" h="173272" extrusionOk="0">
                  <a:moveTo>
                    <a:pt x="65315" y="76758"/>
                  </a:moveTo>
                  <a:lnTo>
                    <a:pt x="72173" y="45325"/>
                  </a:lnTo>
                  <a:cubicBezTo>
                    <a:pt x="73059" y="41163"/>
                    <a:pt x="72278" y="36819"/>
                    <a:pt x="69982" y="33228"/>
                  </a:cubicBezTo>
                  <a:cubicBezTo>
                    <a:pt x="67639" y="29695"/>
                    <a:pt x="64020"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01"/>
                  </a:lnTo>
                  <a:cubicBezTo>
                    <a:pt x="60362" y="125764"/>
                    <a:pt x="61334" y="134565"/>
                    <a:pt x="59410" y="142957"/>
                  </a:cubicBezTo>
                  <a:cubicBezTo>
                    <a:pt x="56638" y="156092"/>
                    <a:pt x="47322" y="166874"/>
                    <a:pt x="34740" y="171532"/>
                  </a:cubicBezTo>
                  <a:cubicBezTo>
                    <a:pt x="33320" y="172103"/>
                    <a:pt x="31854" y="172551"/>
                    <a:pt x="30358" y="172865"/>
                  </a:cubicBezTo>
                  <a:cubicBezTo>
                    <a:pt x="29720" y="172922"/>
                    <a:pt x="29091" y="172922"/>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6" name="Google Shape;1396;p17"/>
            <p:cNvSpPr/>
            <p:nvPr/>
          </p:nvSpPr>
          <p:spPr>
            <a:xfrm>
              <a:off x="6388483" y="2955446"/>
              <a:ext cx="95096" cy="173230"/>
            </a:xfrm>
            <a:custGeom>
              <a:avLst/>
              <a:gdLst/>
              <a:ahLst/>
              <a:cxnLst/>
              <a:rect l="l" t="t" r="r" b="b"/>
              <a:pathLst>
                <a:path w="95096" h="173230" extrusionOk="0">
                  <a:moveTo>
                    <a:pt x="65374" y="76758"/>
                  </a:moveTo>
                  <a:lnTo>
                    <a:pt x="72232" y="45325"/>
                  </a:lnTo>
                  <a:cubicBezTo>
                    <a:pt x="73089" y="41153"/>
                    <a:pt x="72270" y="36800"/>
                    <a:pt x="69946" y="33228"/>
                  </a:cubicBezTo>
                  <a:cubicBezTo>
                    <a:pt x="67698" y="29647"/>
                    <a:pt x="64088" y="27133"/>
                    <a:pt x="59945" y="26275"/>
                  </a:cubicBezTo>
                  <a:cubicBezTo>
                    <a:pt x="51315" y="24389"/>
                    <a:pt x="42790" y="29847"/>
                    <a:pt x="40895" y="38467"/>
                  </a:cubicBezTo>
                  <a:lnTo>
                    <a:pt x="21845" y="127431"/>
                  </a:lnTo>
                  <a:cubicBezTo>
                    <a:pt x="19978" y="136089"/>
                    <a:pt x="25474" y="144614"/>
                    <a:pt x="34132" y="146481"/>
                  </a:cubicBezTo>
                  <a:cubicBezTo>
                    <a:pt x="42790" y="148348"/>
                    <a:pt x="51315" y="142852"/>
                    <a:pt x="53182" y="134193"/>
                  </a:cubicBezTo>
                  <a:lnTo>
                    <a:pt x="56706" y="118001"/>
                  </a:lnTo>
                  <a:cubicBezTo>
                    <a:pt x="65869" y="137699"/>
                    <a:pt x="57316" y="161102"/>
                    <a:pt x="37618" y="170255"/>
                  </a:cubicBezTo>
                  <a:cubicBezTo>
                    <a:pt x="36694" y="170684"/>
                    <a:pt x="35751" y="171084"/>
                    <a:pt x="34799" y="171436"/>
                  </a:cubicBezTo>
                  <a:cubicBezTo>
                    <a:pt x="33379" y="172036"/>
                    <a:pt x="31913" y="172522"/>
                    <a:pt x="30417" y="172865"/>
                  </a:cubicBezTo>
                  <a:lnTo>
                    <a:pt x="28417" y="172865"/>
                  </a:lnTo>
                  <a:cubicBezTo>
                    <a:pt x="8748" y="168455"/>
                    <a:pt x="-3720" y="149062"/>
                    <a:pt x="413" y="129336"/>
                  </a:cubicBezTo>
                  <a:lnTo>
                    <a:pt x="22321" y="28466"/>
                  </a:lnTo>
                  <a:cubicBezTo>
                    <a:pt x="26645" y="8740"/>
                    <a:pt x="46105" y="-3786"/>
                    <a:pt x="65850" y="462"/>
                  </a:cubicBezTo>
                  <a:cubicBezTo>
                    <a:pt x="75337" y="2510"/>
                    <a:pt x="83605" y="8273"/>
                    <a:pt x="88805" y="16465"/>
                  </a:cubicBezTo>
                  <a:cubicBezTo>
                    <a:pt x="94149" y="24580"/>
                    <a:pt x="95978" y="34514"/>
                    <a:pt x="93854" y="43992"/>
                  </a:cubicBezTo>
                  <a:lnTo>
                    <a:pt x="85757" y="81425"/>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7" name="Google Shape;1397;p17"/>
            <p:cNvSpPr/>
            <p:nvPr/>
          </p:nvSpPr>
          <p:spPr>
            <a:xfrm>
              <a:off x="6259020" y="2927334"/>
              <a:ext cx="95089" cy="173337"/>
            </a:xfrm>
            <a:custGeom>
              <a:avLst/>
              <a:gdLst/>
              <a:ahLst/>
              <a:cxnLst/>
              <a:rect l="l" t="t" r="r" b="b"/>
              <a:pathLst>
                <a:path w="95089" h="173337" extrusionOk="0">
                  <a:moveTo>
                    <a:pt x="65678" y="77056"/>
                  </a:moveTo>
                  <a:lnTo>
                    <a:pt x="72440" y="45623"/>
                  </a:lnTo>
                  <a:cubicBezTo>
                    <a:pt x="73393" y="41461"/>
                    <a:pt x="72602" y="37089"/>
                    <a:pt x="70250" y="33527"/>
                  </a:cubicBezTo>
                  <a:cubicBezTo>
                    <a:pt x="65506" y="26069"/>
                    <a:pt x="55610" y="23878"/>
                    <a:pt x="48161" y="28621"/>
                  </a:cubicBezTo>
                  <a:cubicBezTo>
                    <a:pt x="44542" y="30917"/>
                    <a:pt x="41999" y="34574"/>
                    <a:pt x="41103" y="38765"/>
                  </a:cubicBezTo>
                  <a:lnTo>
                    <a:pt x="22053" y="127634"/>
                  </a:lnTo>
                  <a:cubicBezTo>
                    <a:pt x="20158" y="136292"/>
                    <a:pt x="25635" y="144836"/>
                    <a:pt x="34293" y="146731"/>
                  </a:cubicBezTo>
                  <a:cubicBezTo>
                    <a:pt x="42951" y="148627"/>
                    <a:pt x="51495" y="143150"/>
                    <a:pt x="53390" y="134492"/>
                  </a:cubicBezTo>
                  <a:lnTo>
                    <a:pt x="56915" y="118299"/>
                  </a:lnTo>
                  <a:cubicBezTo>
                    <a:pt x="65935" y="138063"/>
                    <a:pt x="57220" y="161400"/>
                    <a:pt x="37455" y="170420"/>
                  </a:cubicBezTo>
                  <a:cubicBezTo>
                    <a:pt x="36560" y="170830"/>
                    <a:pt x="35645" y="171201"/>
                    <a:pt x="34722" y="171544"/>
                  </a:cubicBezTo>
                  <a:cubicBezTo>
                    <a:pt x="33331" y="172115"/>
                    <a:pt x="31893" y="172601"/>
                    <a:pt x="30435" y="172973"/>
                  </a:cubicBezTo>
                  <a:lnTo>
                    <a:pt x="28435" y="172973"/>
                  </a:lnTo>
                  <a:cubicBezTo>
                    <a:pt x="8737" y="168601"/>
                    <a:pt x="-3760" y="149179"/>
                    <a:pt x="431" y="129443"/>
                  </a:cubicBezTo>
                  <a:lnTo>
                    <a:pt x="22339" y="28479"/>
                  </a:lnTo>
                  <a:cubicBezTo>
                    <a:pt x="26625" y="8724"/>
                    <a:pt x="46113" y="-3811"/>
                    <a:pt x="65868" y="475"/>
                  </a:cubicBezTo>
                  <a:cubicBezTo>
                    <a:pt x="85623" y="4761"/>
                    <a:pt x="98158" y="24250"/>
                    <a:pt x="93872" y="44004"/>
                  </a:cubicBezTo>
                  <a:lnTo>
                    <a:pt x="85775" y="81533"/>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8" name="Google Shape;1398;p17"/>
            <p:cNvSpPr/>
            <p:nvPr/>
          </p:nvSpPr>
          <p:spPr>
            <a:xfrm>
              <a:off x="6130033" y="2899712"/>
              <a:ext cx="95107" cy="173242"/>
            </a:xfrm>
            <a:custGeom>
              <a:avLst/>
              <a:gdLst/>
              <a:ahLst/>
              <a:cxnLst/>
              <a:rect l="l" t="t" r="r" b="b"/>
              <a:pathLst>
                <a:path w="95107" h="173242" extrusionOk="0">
                  <a:moveTo>
                    <a:pt x="65506" y="76675"/>
                  </a:moveTo>
                  <a:lnTo>
                    <a:pt x="72268" y="45242"/>
                  </a:lnTo>
                  <a:cubicBezTo>
                    <a:pt x="74145" y="36603"/>
                    <a:pt x="68668" y="28078"/>
                    <a:pt x="60038" y="26202"/>
                  </a:cubicBezTo>
                  <a:cubicBezTo>
                    <a:pt x="60019" y="26202"/>
                    <a:pt x="60000" y="26192"/>
                    <a:pt x="59981" y="26192"/>
                  </a:cubicBezTo>
                  <a:cubicBezTo>
                    <a:pt x="51332" y="24364"/>
                    <a:pt x="42836" y="29850"/>
                    <a:pt x="40931" y="38480"/>
                  </a:cubicBezTo>
                  <a:lnTo>
                    <a:pt x="21881" y="127348"/>
                  </a:lnTo>
                  <a:cubicBezTo>
                    <a:pt x="19985" y="135997"/>
                    <a:pt x="25462" y="144550"/>
                    <a:pt x="34121" y="146446"/>
                  </a:cubicBezTo>
                  <a:cubicBezTo>
                    <a:pt x="42779" y="148341"/>
                    <a:pt x="51323" y="142864"/>
                    <a:pt x="53218" y="134206"/>
                  </a:cubicBezTo>
                  <a:lnTo>
                    <a:pt x="56742" y="118014"/>
                  </a:lnTo>
                  <a:cubicBezTo>
                    <a:pt x="65886" y="137721"/>
                    <a:pt x="57324" y="161114"/>
                    <a:pt x="37607" y="170248"/>
                  </a:cubicBezTo>
                  <a:cubicBezTo>
                    <a:pt x="36673" y="170687"/>
                    <a:pt x="35711" y="171087"/>
                    <a:pt x="34740" y="171449"/>
                  </a:cubicBezTo>
                  <a:cubicBezTo>
                    <a:pt x="33311" y="172020"/>
                    <a:pt x="31854" y="172506"/>
                    <a:pt x="30358" y="172877"/>
                  </a:cubicBezTo>
                  <a:lnTo>
                    <a:pt x="28453" y="172877"/>
                  </a:lnTo>
                  <a:cubicBezTo>
                    <a:pt x="8727" y="168553"/>
                    <a:pt x="-3798" y="149094"/>
                    <a:pt x="450" y="129348"/>
                  </a:cubicBezTo>
                  <a:lnTo>
                    <a:pt x="22357" y="28478"/>
                  </a:lnTo>
                  <a:cubicBezTo>
                    <a:pt x="26643" y="8724"/>
                    <a:pt x="46132" y="-3811"/>
                    <a:pt x="65886" y="475"/>
                  </a:cubicBezTo>
                  <a:cubicBezTo>
                    <a:pt x="85641" y="4761"/>
                    <a:pt x="98176" y="24249"/>
                    <a:pt x="93890" y="44004"/>
                  </a:cubicBezTo>
                  <a:lnTo>
                    <a:pt x="85794" y="81533"/>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399" name="Google Shape;1399;p17"/>
            <p:cNvSpPr/>
            <p:nvPr/>
          </p:nvSpPr>
          <p:spPr>
            <a:xfrm>
              <a:off x="6000951" y="2871613"/>
              <a:ext cx="95126" cy="173242"/>
            </a:xfrm>
            <a:custGeom>
              <a:avLst/>
              <a:gdLst/>
              <a:ahLst/>
              <a:cxnLst/>
              <a:rect l="l" t="t" r="r" b="b"/>
              <a:pathLst>
                <a:path w="95126" h="173242" extrusionOk="0">
                  <a:moveTo>
                    <a:pt x="65333" y="76770"/>
                  </a:moveTo>
                  <a:lnTo>
                    <a:pt x="72191" y="45243"/>
                  </a:lnTo>
                  <a:cubicBezTo>
                    <a:pt x="74058" y="36594"/>
                    <a:pt x="68562" y="28059"/>
                    <a:pt x="59904" y="26193"/>
                  </a:cubicBezTo>
                  <a:cubicBezTo>
                    <a:pt x="51246" y="24326"/>
                    <a:pt x="42721" y="29831"/>
                    <a:pt x="40854" y="38480"/>
                  </a:cubicBezTo>
                  <a:lnTo>
                    <a:pt x="21804" y="127348"/>
                  </a:lnTo>
                  <a:cubicBezTo>
                    <a:pt x="20385" y="136121"/>
                    <a:pt x="26348" y="144388"/>
                    <a:pt x="35120" y="145808"/>
                  </a:cubicBezTo>
                  <a:cubicBezTo>
                    <a:pt x="43264" y="147132"/>
                    <a:pt x="51084" y="142074"/>
                    <a:pt x="53237" y="134111"/>
                  </a:cubicBezTo>
                  <a:lnTo>
                    <a:pt x="56666" y="118014"/>
                  </a:lnTo>
                  <a:cubicBezTo>
                    <a:pt x="60390" y="125738"/>
                    <a:pt x="61400" y="134501"/>
                    <a:pt x="59523" y="142874"/>
                  </a:cubicBezTo>
                  <a:cubicBezTo>
                    <a:pt x="56723" y="156018"/>
                    <a:pt x="47369" y="166810"/>
                    <a:pt x="34758" y="171449"/>
                  </a:cubicBezTo>
                  <a:cubicBezTo>
                    <a:pt x="33329" y="172020"/>
                    <a:pt x="31872" y="172506"/>
                    <a:pt x="30377" y="172878"/>
                  </a:cubicBezTo>
                  <a:lnTo>
                    <a:pt x="28472" y="172878"/>
                  </a:lnTo>
                  <a:cubicBezTo>
                    <a:pt x="8726" y="168601"/>
                    <a:pt x="-3818" y="149141"/>
                    <a:pt x="459" y="129396"/>
                  </a:cubicBezTo>
                  <a:cubicBezTo>
                    <a:pt x="459" y="129377"/>
                    <a:pt x="468" y="129367"/>
                    <a:pt x="468" y="129348"/>
                  </a:cubicBezTo>
                  <a:lnTo>
                    <a:pt x="22376" y="28479"/>
                  </a:lnTo>
                  <a:cubicBezTo>
                    <a:pt x="26662" y="8724"/>
                    <a:pt x="46150" y="-3811"/>
                    <a:pt x="65905" y="475"/>
                  </a:cubicBezTo>
                  <a:cubicBezTo>
                    <a:pt x="85660" y="4761"/>
                    <a:pt x="98195" y="24250"/>
                    <a:pt x="93908" y="44004"/>
                  </a:cubicBezTo>
                  <a:lnTo>
                    <a:pt x="85717" y="81438"/>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0" name="Google Shape;1400;p17"/>
            <p:cNvSpPr/>
            <p:nvPr/>
          </p:nvSpPr>
          <p:spPr>
            <a:xfrm>
              <a:off x="5871810" y="2843527"/>
              <a:ext cx="94981" cy="173301"/>
            </a:xfrm>
            <a:custGeom>
              <a:avLst/>
              <a:gdLst/>
              <a:ahLst/>
              <a:cxnLst/>
              <a:rect l="l" t="t" r="r" b="b"/>
              <a:pathLst>
                <a:path w="94981" h="173301" extrusionOk="0">
                  <a:moveTo>
                    <a:pt x="65315" y="76853"/>
                  </a:moveTo>
                  <a:lnTo>
                    <a:pt x="72173" y="45325"/>
                  </a:lnTo>
                  <a:cubicBezTo>
                    <a:pt x="73059" y="41163"/>
                    <a:pt x="72278" y="36819"/>
                    <a:pt x="69982" y="33228"/>
                  </a:cubicBezTo>
                  <a:cubicBezTo>
                    <a:pt x="67639" y="29695"/>
                    <a:pt x="64019"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96"/>
                  </a:lnTo>
                  <a:cubicBezTo>
                    <a:pt x="60343" y="125840"/>
                    <a:pt x="61314" y="134593"/>
                    <a:pt x="59410" y="142957"/>
                  </a:cubicBezTo>
                  <a:cubicBezTo>
                    <a:pt x="56638" y="156092"/>
                    <a:pt x="47322" y="166874"/>
                    <a:pt x="34740" y="171532"/>
                  </a:cubicBezTo>
                  <a:cubicBezTo>
                    <a:pt x="33320" y="172103"/>
                    <a:pt x="31854" y="172551"/>
                    <a:pt x="30358" y="172865"/>
                  </a:cubicBezTo>
                  <a:cubicBezTo>
                    <a:pt x="29730" y="172960"/>
                    <a:pt x="29082" y="172960"/>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401" name="Google Shape;1401;p17"/>
          <p:cNvGrpSpPr/>
          <p:nvPr/>
        </p:nvGrpSpPr>
        <p:grpSpPr>
          <a:xfrm>
            <a:off x="874903" y="3936890"/>
            <a:ext cx="309814" cy="327756"/>
            <a:chOff x="5609939" y="2914650"/>
            <a:chExt cx="973645" cy="1030033"/>
          </a:xfrm>
        </p:grpSpPr>
        <p:sp>
          <p:nvSpPr>
            <p:cNvPr id="1402" name="Google Shape;1402;p17"/>
            <p:cNvSpPr/>
            <p:nvPr/>
          </p:nvSpPr>
          <p:spPr>
            <a:xfrm rot="2487314">
              <a:off x="5912482" y="3535846"/>
              <a:ext cx="85975" cy="82068"/>
            </a:xfrm>
            <a:custGeom>
              <a:avLst/>
              <a:gdLst/>
              <a:ahLst/>
              <a:cxnLst/>
              <a:rect l="l" t="t" r="r" b="b"/>
              <a:pathLst>
                <a:path w="85915" h="82010" extrusionOk="0">
                  <a:moveTo>
                    <a:pt x="-470" y="-395"/>
                  </a:moveTo>
                  <a:lnTo>
                    <a:pt x="85446" y="-395"/>
                  </a:lnTo>
                  <a:lnTo>
                    <a:pt x="85446" y="81615"/>
                  </a:lnTo>
                  <a:lnTo>
                    <a:pt x="-470" y="8161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3" name="Google Shape;1403;p17"/>
            <p:cNvSpPr/>
            <p:nvPr/>
          </p:nvSpPr>
          <p:spPr>
            <a:xfrm>
              <a:off x="5840444" y="2914650"/>
              <a:ext cx="743140" cy="743140"/>
            </a:xfrm>
            <a:custGeom>
              <a:avLst/>
              <a:gdLst/>
              <a:ahLst/>
              <a:cxnLst/>
              <a:rect l="l" t="t" r="r" b="b"/>
              <a:pathLst>
                <a:path w="743140" h="743140" extrusionOk="0">
                  <a:moveTo>
                    <a:pt x="743141" y="371570"/>
                  </a:moveTo>
                  <a:cubicBezTo>
                    <a:pt x="743141" y="576783"/>
                    <a:pt x="576783" y="743140"/>
                    <a:pt x="371570" y="743140"/>
                  </a:cubicBezTo>
                  <a:cubicBezTo>
                    <a:pt x="166358" y="743140"/>
                    <a:pt x="0" y="576783"/>
                    <a:pt x="0" y="371570"/>
                  </a:cubicBezTo>
                  <a:cubicBezTo>
                    <a:pt x="0" y="166358"/>
                    <a:pt x="166358" y="0"/>
                    <a:pt x="371570" y="0"/>
                  </a:cubicBezTo>
                  <a:cubicBezTo>
                    <a:pt x="576783" y="0"/>
                    <a:pt x="743141" y="166358"/>
                    <a:pt x="743141" y="371570"/>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4" name="Google Shape;1404;p17"/>
            <p:cNvSpPr/>
            <p:nvPr/>
          </p:nvSpPr>
          <p:spPr>
            <a:xfrm>
              <a:off x="5893308" y="2967513"/>
              <a:ext cx="637413" cy="637413"/>
            </a:xfrm>
            <a:custGeom>
              <a:avLst/>
              <a:gdLst/>
              <a:ahLst/>
              <a:cxnLst/>
              <a:rect l="l" t="t" r="r" b="b"/>
              <a:pathLst>
                <a:path w="637413" h="637413" extrusionOk="0">
                  <a:moveTo>
                    <a:pt x="637413" y="318706"/>
                  </a:moveTo>
                  <a:cubicBezTo>
                    <a:pt x="637413" y="494723"/>
                    <a:pt x="494723" y="637413"/>
                    <a:pt x="318707" y="637413"/>
                  </a:cubicBezTo>
                  <a:cubicBezTo>
                    <a:pt x="142690" y="637413"/>
                    <a:pt x="0" y="494723"/>
                    <a:pt x="0" y="318707"/>
                  </a:cubicBezTo>
                  <a:cubicBezTo>
                    <a:pt x="0" y="142690"/>
                    <a:pt x="142690" y="0"/>
                    <a:pt x="318707" y="0"/>
                  </a:cubicBezTo>
                  <a:cubicBezTo>
                    <a:pt x="494723" y="0"/>
                    <a:pt x="637413" y="142690"/>
                    <a:pt x="637413" y="318706"/>
                  </a:cubicBezTo>
                  <a:close/>
                </a:path>
              </a:pathLst>
            </a:custGeom>
            <a:solidFill>
              <a:srgbClr val="6BCF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5" name="Google Shape;1405;p17"/>
            <p:cNvSpPr/>
            <p:nvPr/>
          </p:nvSpPr>
          <p:spPr>
            <a:xfrm rot="-543719">
              <a:off x="6172659" y="3111950"/>
              <a:ext cx="291459" cy="328796"/>
            </a:xfrm>
            <a:custGeom>
              <a:avLst/>
              <a:gdLst/>
              <a:ahLst/>
              <a:cxnLst/>
              <a:rect l="l" t="t" r="r" b="b"/>
              <a:pathLst>
                <a:path w="291464" h="328802" extrusionOk="0">
                  <a:moveTo>
                    <a:pt x="290995" y="164007"/>
                  </a:moveTo>
                  <a:cubicBezTo>
                    <a:pt x="290995" y="254803"/>
                    <a:pt x="225749" y="328408"/>
                    <a:pt x="145263" y="328408"/>
                  </a:cubicBezTo>
                  <a:cubicBezTo>
                    <a:pt x="64777" y="328408"/>
                    <a:pt x="-469" y="254803"/>
                    <a:pt x="-469" y="164007"/>
                  </a:cubicBezTo>
                  <a:cubicBezTo>
                    <a:pt x="-469" y="73210"/>
                    <a:pt x="64777" y="-395"/>
                    <a:pt x="145263" y="-395"/>
                  </a:cubicBezTo>
                  <a:cubicBezTo>
                    <a:pt x="225749" y="-395"/>
                    <a:pt x="290995" y="73210"/>
                    <a:pt x="290995" y="164007"/>
                  </a:cubicBezTo>
                  <a:close/>
                </a:path>
              </a:pathLst>
            </a:custGeom>
            <a:solidFill>
              <a:srgbClr val="FFFFFF">
                <a:alpha val="4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6" name="Google Shape;1406;p17"/>
            <p:cNvSpPr/>
            <p:nvPr/>
          </p:nvSpPr>
          <p:spPr>
            <a:xfrm>
              <a:off x="5893410" y="2967501"/>
              <a:ext cx="400518" cy="637493"/>
            </a:xfrm>
            <a:custGeom>
              <a:avLst/>
              <a:gdLst/>
              <a:ahLst/>
              <a:cxnLst/>
              <a:rect l="l" t="t" r="r" b="b"/>
              <a:pathLst>
                <a:path w="400518" h="637493" extrusionOk="0">
                  <a:moveTo>
                    <a:pt x="400049" y="626362"/>
                  </a:moveTo>
                  <a:cubicBezTo>
                    <a:pt x="229923" y="671501"/>
                    <a:pt x="55406" y="570174"/>
                    <a:pt x="10267" y="400048"/>
                  </a:cubicBezTo>
                  <a:cubicBezTo>
                    <a:pt x="-34872" y="229913"/>
                    <a:pt x="66455" y="55405"/>
                    <a:pt x="236581" y="10266"/>
                  </a:cubicBezTo>
                  <a:cubicBezTo>
                    <a:pt x="288025" y="-3383"/>
                    <a:pt x="342061" y="-3936"/>
                    <a:pt x="393763" y="8666"/>
                  </a:cubicBezTo>
                  <a:cubicBezTo>
                    <a:pt x="223636" y="54015"/>
                    <a:pt x="122481" y="228703"/>
                    <a:pt x="167839" y="398829"/>
                  </a:cubicBezTo>
                  <a:cubicBezTo>
                    <a:pt x="197843" y="511405"/>
                    <a:pt x="286883" y="598644"/>
                    <a:pt x="400049" y="626362"/>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7" name="Google Shape;1407;p17"/>
            <p:cNvSpPr/>
            <p:nvPr/>
          </p:nvSpPr>
          <p:spPr>
            <a:xfrm>
              <a:off x="5717095" y="3622738"/>
              <a:ext cx="269366" cy="321945"/>
            </a:xfrm>
            <a:custGeom>
              <a:avLst/>
              <a:gdLst/>
              <a:ahLst/>
              <a:cxnLst/>
              <a:rect l="l" t="t" r="r" b="b"/>
              <a:pathLst>
                <a:path w="269366" h="321945" extrusionOk="0">
                  <a:moveTo>
                    <a:pt x="268897" y="36372"/>
                  </a:moveTo>
                  <a:lnTo>
                    <a:pt x="39631" y="321551"/>
                  </a:lnTo>
                  <a:cubicBezTo>
                    <a:pt x="26677" y="308692"/>
                    <a:pt x="13246" y="296119"/>
                    <a:pt x="-470" y="283451"/>
                  </a:cubicBezTo>
                  <a:lnTo>
                    <a:pt x="228130" y="-395"/>
                  </a:lnTo>
                  <a:lnTo>
                    <a:pt x="242704" y="12464"/>
                  </a:ln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8" name="Google Shape;1408;p17"/>
            <p:cNvSpPr/>
            <p:nvPr/>
          </p:nvSpPr>
          <p:spPr>
            <a:xfrm>
              <a:off x="5609939" y="3556730"/>
              <a:ext cx="335470" cy="349948"/>
            </a:xfrm>
            <a:custGeom>
              <a:avLst/>
              <a:gdLst/>
              <a:ahLst/>
              <a:cxnLst/>
              <a:rect l="l" t="t" r="r" b="b"/>
              <a:pathLst>
                <a:path w="335470" h="349948" extrusionOk="0">
                  <a:moveTo>
                    <a:pt x="335001" y="65709"/>
                  </a:moveTo>
                  <a:lnTo>
                    <a:pt x="106401" y="349554"/>
                  </a:lnTo>
                  <a:cubicBezTo>
                    <a:pt x="97447" y="341553"/>
                    <a:pt x="88303" y="333743"/>
                    <a:pt x="78969" y="326027"/>
                  </a:cubicBezTo>
                  <a:cubicBezTo>
                    <a:pt x="64967" y="314406"/>
                    <a:pt x="50394" y="303072"/>
                    <a:pt x="35916" y="292213"/>
                  </a:cubicBezTo>
                  <a:cubicBezTo>
                    <a:pt x="24038" y="283326"/>
                    <a:pt x="11913" y="274687"/>
                    <a:pt x="-470" y="266305"/>
                  </a:cubicBezTo>
                  <a:lnTo>
                    <a:pt x="260230" y="-395"/>
                  </a:lnTo>
                  <a:lnTo>
                    <a:pt x="284900" y="21322"/>
                  </a:ln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09" name="Google Shape;1409;p17"/>
            <p:cNvSpPr/>
            <p:nvPr/>
          </p:nvSpPr>
          <p:spPr>
            <a:xfrm>
              <a:off x="5646610" y="3618404"/>
              <a:ext cx="249176" cy="265128"/>
            </a:xfrm>
            <a:custGeom>
              <a:avLst/>
              <a:gdLst/>
              <a:ahLst/>
              <a:cxnLst/>
              <a:rect l="l" t="t" r="r" b="b"/>
              <a:pathLst>
                <a:path w="249176" h="265128" extrusionOk="0">
                  <a:moveTo>
                    <a:pt x="248704" y="28133"/>
                  </a:moveTo>
                  <a:cubicBezTo>
                    <a:pt x="248790" y="33191"/>
                    <a:pt x="246952" y="38096"/>
                    <a:pt x="243561" y="41849"/>
                  </a:cubicBezTo>
                  <a:lnTo>
                    <a:pt x="42583" y="264734"/>
                  </a:lnTo>
                  <a:cubicBezTo>
                    <a:pt x="28581" y="253113"/>
                    <a:pt x="14008" y="241778"/>
                    <a:pt x="-470" y="230920"/>
                  </a:cubicBezTo>
                  <a:lnTo>
                    <a:pt x="201651" y="6701"/>
                  </a:lnTo>
                  <a:cubicBezTo>
                    <a:pt x="211538" y="-2500"/>
                    <a:pt x="226759" y="-2785"/>
                    <a:pt x="236988" y="6035"/>
                  </a:cubicBezTo>
                  <a:cubicBezTo>
                    <a:pt x="244085" y="11207"/>
                    <a:pt x="248399" y="19360"/>
                    <a:pt x="248704" y="28133"/>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410" name="Google Shape;1410;p17"/>
          <p:cNvGrpSpPr/>
          <p:nvPr/>
        </p:nvGrpSpPr>
        <p:grpSpPr>
          <a:xfrm>
            <a:off x="703593" y="3703605"/>
            <a:ext cx="127150" cy="466993"/>
            <a:chOff x="5900737" y="2691768"/>
            <a:chExt cx="399590" cy="1467608"/>
          </a:xfrm>
        </p:grpSpPr>
        <p:sp>
          <p:nvSpPr>
            <p:cNvPr id="1411" name="Google Shape;1411;p17"/>
            <p:cNvSpPr/>
            <p:nvPr/>
          </p:nvSpPr>
          <p:spPr>
            <a:xfrm rot="735886">
              <a:off x="6201518" y="2700805"/>
              <a:ext cx="92518" cy="69174"/>
            </a:xfrm>
            <a:custGeom>
              <a:avLst/>
              <a:gdLst/>
              <a:ahLst/>
              <a:cxnLst/>
              <a:rect l="l" t="t" r="r" b="b"/>
              <a:pathLst>
                <a:path w="92487" h="69151" extrusionOk="0">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2" name="Google Shape;1412;p17"/>
            <p:cNvSpPr/>
            <p:nvPr/>
          </p:nvSpPr>
          <p:spPr>
            <a:xfrm>
              <a:off x="6255257" y="2701575"/>
              <a:ext cx="40663" cy="77628"/>
            </a:xfrm>
            <a:custGeom>
              <a:avLst/>
              <a:gdLst/>
              <a:ahLst/>
              <a:cxnLst/>
              <a:rect l="l" t="t" r="r" b="b"/>
              <a:pathLst>
                <a:path w="40663" h="77628" extrusionOk="0">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3" name="Google Shape;1413;p17"/>
            <p:cNvSpPr/>
            <p:nvPr/>
          </p:nvSpPr>
          <p:spPr>
            <a:xfrm rot="735886">
              <a:off x="6209281" y="2707090"/>
              <a:ext cx="31061" cy="52891"/>
            </a:xfrm>
            <a:custGeom>
              <a:avLst/>
              <a:gdLst/>
              <a:ahLst/>
              <a:cxnLst/>
              <a:rect l="l" t="t" r="r" b="b"/>
              <a:pathLst>
                <a:path w="31051" h="52873" extrusionOk="0">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4" name="Google Shape;1414;p17"/>
            <p:cNvSpPr/>
            <p:nvPr/>
          </p:nvSpPr>
          <p:spPr>
            <a:xfrm rot="735886">
              <a:off x="6186654" y="2763498"/>
              <a:ext cx="95472" cy="69841"/>
            </a:xfrm>
            <a:custGeom>
              <a:avLst/>
              <a:gdLst/>
              <a:ahLst/>
              <a:cxnLst/>
              <a:rect l="l" t="t" r="r" b="b"/>
              <a:pathLst>
                <a:path w="95440" h="69818" extrusionOk="0">
                  <a:moveTo>
                    <a:pt x="-409" y="-319"/>
                  </a:moveTo>
                  <a:lnTo>
                    <a:pt x="95032" y="-319"/>
                  </a:lnTo>
                  <a:lnTo>
                    <a:pt x="95032" y="69499"/>
                  </a:lnTo>
                  <a:lnTo>
                    <a:pt x="-409" y="69499"/>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5" name="Google Shape;1415;p17"/>
            <p:cNvSpPr/>
            <p:nvPr/>
          </p:nvSpPr>
          <p:spPr>
            <a:xfrm rot="735886">
              <a:off x="6187492" y="2756688"/>
              <a:ext cx="31061" cy="69841"/>
            </a:xfrm>
            <a:custGeom>
              <a:avLst/>
              <a:gdLst/>
              <a:ahLst/>
              <a:cxnLst/>
              <a:rect l="l" t="t" r="r" b="b"/>
              <a:pathLst>
                <a:path w="31051" h="69818" extrusionOk="0">
                  <a:moveTo>
                    <a:pt x="-409" y="-319"/>
                  </a:moveTo>
                  <a:lnTo>
                    <a:pt x="30643" y="-319"/>
                  </a:lnTo>
                  <a:lnTo>
                    <a:pt x="30643" y="69499"/>
                  </a:lnTo>
                  <a:lnTo>
                    <a:pt x="-409" y="69499"/>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6" name="Google Shape;1416;p17"/>
            <p:cNvSpPr/>
            <p:nvPr/>
          </p:nvSpPr>
          <p:spPr>
            <a:xfrm rot="735886">
              <a:off x="6250492" y="2770411"/>
              <a:ext cx="31061" cy="69841"/>
            </a:xfrm>
            <a:custGeom>
              <a:avLst/>
              <a:gdLst/>
              <a:ahLst/>
              <a:cxnLst/>
              <a:rect l="l" t="t" r="r" b="b"/>
              <a:pathLst>
                <a:path w="31051" h="69818" extrusionOk="0">
                  <a:moveTo>
                    <a:pt x="-409" y="-319"/>
                  </a:moveTo>
                  <a:lnTo>
                    <a:pt x="30643" y="-319"/>
                  </a:lnTo>
                  <a:lnTo>
                    <a:pt x="30643" y="69499"/>
                  </a:lnTo>
                  <a:lnTo>
                    <a:pt x="-409" y="69499"/>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7" name="Google Shape;1417;p17"/>
            <p:cNvSpPr/>
            <p:nvPr/>
          </p:nvSpPr>
          <p:spPr>
            <a:xfrm>
              <a:off x="6189820" y="2779394"/>
              <a:ext cx="74294" cy="16097"/>
            </a:xfrm>
            <a:custGeom>
              <a:avLst/>
              <a:gdLst/>
              <a:ahLst/>
              <a:cxnLst/>
              <a:rect l="l" t="t" r="r" b="b"/>
              <a:pathLst>
                <a:path w="74294" h="16097" extrusionOk="0">
                  <a:moveTo>
                    <a:pt x="0" y="0"/>
                  </a:moveTo>
                  <a:lnTo>
                    <a:pt x="74295" y="16097"/>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8" name="Google Shape;1418;p17"/>
            <p:cNvSpPr/>
            <p:nvPr/>
          </p:nvSpPr>
          <p:spPr>
            <a:xfrm>
              <a:off x="6184486" y="2804064"/>
              <a:ext cx="74295" cy="16097"/>
            </a:xfrm>
            <a:custGeom>
              <a:avLst/>
              <a:gdLst/>
              <a:ahLst/>
              <a:cxnLst/>
              <a:rect l="l" t="t" r="r" b="b"/>
              <a:pathLst>
                <a:path w="74295" h="16097" extrusionOk="0">
                  <a:moveTo>
                    <a:pt x="0" y="0"/>
                  </a:moveTo>
                  <a:lnTo>
                    <a:pt x="74295" y="16097"/>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9" name="Google Shape;1419;p17"/>
            <p:cNvSpPr/>
            <p:nvPr/>
          </p:nvSpPr>
          <p:spPr>
            <a:xfrm>
              <a:off x="5900737" y="2818637"/>
              <a:ext cx="374141" cy="1340739"/>
            </a:xfrm>
            <a:custGeom>
              <a:avLst/>
              <a:gdLst/>
              <a:ahLst/>
              <a:cxnLst/>
              <a:rect l="l" t="t" r="r" b="b"/>
              <a:pathLst>
                <a:path w="374141" h="1340739" extrusionOk="0">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0" name="Google Shape;1420;p17"/>
            <p:cNvSpPr/>
            <p:nvPr/>
          </p:nvSpPr>
          <p:spPr>
            <a:xfrm>
              <a:off x="5965792" y="2832353"/>
              <a:ext cx="308324" cy="1327023"/>
            </a:xfrm>
            <a:custGeom>
              <a:avLst/>
              <a:gdLst/>
              <a:ahLst/>
              <a:cxnLst/>
              <a:rect l="l" t="t" r="r" b="b"/>
              <a:pathLst>
                <a:path w="308324" h="1327023" extrusionOk="0">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1" name="Google Shape;1421;p17"/>
            <p:cNvSpPr/>
            <p:nvPr/>
          </p:nvSpPr>
          <p:spPr>
            <a:xfrm>
              <a:off x="5900737" y="2818637"/>
              <a:ext cx="312229" cy="1335119"/>
            </a:xfrm>
            <a:custGeom>
              <a:avLst/>
              <a:gdLst/>
              <a:ahLst/>
              <a:cxnLst/>
              <a:rect l="l" t="t" r="r" b="b"/>
              <a:pathLst>
                <a:path w="312229" h="1335119" extrusionOk="0">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422" name="Google Shape;1422;p17"/>
          <p:cNvGrpSpPr/>
          <p:nvPr/>
        </p:nvGrpSpPr>
        <p:grpSpPr>
          <a:xfrm rot="-467050">
            <a:off x="558879" y="3557057"/>
            <a:ext cx="110040" cy="613065"/>
            <a:chOff x="1159675" y="1837925"/>
            <a:chExt cx="324000" cy="1805100"/>
          </a:xfrm>
        </p:grpSpPr>
        <p:grpSp>
          <p:nvGrpSpPr>
            <p:cNvPr id="1423" name="Google Shape;1423;p17"/>
            <p:cNvGrpSpPr/>
            <p:nvPr/>
          </p:nvGrpSpPr>
          <p:grpSpPr>
            <a:xfrm>
              <a:off x="1159675" y="1837925"/>
              <a:ext cx="324000" cy="1805100"/>
              <a:chOff x="2605100" y="1971675"/>
              <a:chExt cx="324000" cy="1805100"/>
            </a:xfrm>
          </p:grpSpPr>
          <p:sp>
            <p:nvSpPr>
              <p:cNvPr id="1424" name="Google Shape;1424;p17"/>
              <p:cNvSpPr/>
              <p:nvPr/>
            </p:nvSpPr>
            <p:spPr>
              <a:xfrm>
                <a:off x="2605100" y="1971675"/>
                <a:ext cx="324000" cy="180510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425" name="Google Shape;1425;p17"/>
              <p:cNvSpPr/>
              <p:nvPr/>
            </p:nvSpPr>
            <p:spPr>
              <a:xfrm>
                <a:off x="2857400" y="1971675"/>
                <a:ext cx="71700" cy="1805100"/>
              </a:xfrm>
              <a:prstGeom prst="rect">
                <a:avLst/>
              </a:prstGeom>
              <a:solidFill>
                <a:srgbClr val="000000">
                  <a:alpha val="98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sp>
          <p:nvSpPr>
            <p:cNvPr id="1426" name="Google Shape;1426;p17"/>
            <p:cNvSpPr/>
            <p:nvPr/>
          </p:nvSpPr>
          <p:spPr>
            <a:xfrm rot="-28588" flipH="1">
              <a:off x="1171132" y="329168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7" name="Google Shape;1427;p17"/>
            <p:cNvSpPr/>
            <p:nvPr/>
          </p:nvSpPr>
          <p:spPr>
            <a:xfrm rot="-28588" flipH="1">
              <a:off x="1170331" y="321546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8" name="Google Shape;1428;p17"/>
            <p:cNvSpPr/>
            <p:nvPr/>
          </p:nvSpPr>
          <p:spPr>
            <a:xfrm rot="-28588" flipH="1">
              <a:off x="1170821" y="327733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9" name="Google Shape;1429;p17"/>
            <p:cNvSpPr/>
            <p:nvPr/>
          </p:nvSpPr>
          <p:spPr>
            <a:xfrm rot="-28588" flipH="1">
              <a:off x="1170791" y="3262848"/>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0" name="Google Shape;1430;p17"/>
            <p:cNvSpPr/>
            <p:nvPr/>
          </p:nvSpPr>
          <p:spPr>
            <a:xfrm rot="-28588" flipH="1">
              <a:off x="1170588" y="32482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1" name="Google Shape;1431;p17"/>
            <p:cNvSpPr/>
            <p:nvPr/>
          </p:nvSpPr>
          <p:spPr>
            <a:xfrm rot="-28588" flipH="1">
              <a:off x="1170486" y="32300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2" name="Google Shape;1432;p17"/>
            <p:cNvSpPr/>
            <p:nvPr/>
          </p:nvSpPr>
          <p:spPr>
            <a:xfrm rot="-28588" flipH="1">
              <a:off x="1169775" y="31535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3" name="Google Shape;1433;p17"/>
            <p:cNvSpPr/>
            <p:nvPr/>
          </p:nvSpPr>
          <p:spPr>
            <a:xfrm rot="-28588" flipH="1">
              <a:off x="1169964" y="316822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4" name="Google Shape;1434;p17"/>
            <p:cNvSpPr/>
            <p:nvPr/>
          </p:nvSpPr>
          <p:spPr>
            <a:xfrm rot="-28588" flipH="1">
              <a:off x="1170180" y="318632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5" name="Google Shape;1435;p17"/>
            <p:cNvSpPr/>
            <p:nvPr/>
          </p:nvSpPr>
          <p:spPr>
            <a:xfrm rot="-28588" flipH="1">
              <a:off x="1170269" y="3201029"/>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6" name="Google Shape;1436;p17"/>
            <p:cNvSpPr/>
            <p:nvPr/>
          </p:nvSpPr>
          <p:spPr>
            <a:xfrm rot="-28588" flipH="1">
              <a:off x="1169882" y="3131619"/>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7" name="Google Shape;1437;p17"/>
            <p:cNvSpPr/>
            <p:nvPr/>
          </p:nvSpPr>
          <p:spPr>
            <a:xfrm rot="-28588" flipH="1">
              <a:off x="1169081" y="3055290"/>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8" name="Google Shape;1438;p17"/>
            <p:cNvSpPr/>
            <p:nvPr/>
          </p:nvSpPr>
          <p:spPr>
            <a:xfrm rot="-28588" flipH="1">
              <a:off x="1169458" y="31172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39" name="Google Shape;1439;p17"/>
            <p:cNvSpPr/>
            <p:nvPr/>
          </p:nvSpPr>
          <p:spPr>
            <a:xfrm rot="-28588" flipH="1">
              <a:off x="1169427" y="31027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0" name="Google Shape;1440;p17"/>
            <p:cNvSpPr/>
            <p:nvPr/>
          </p:nvSpPr>
          <p:spPr>
            <a:xfrm rot="-28588" flipH="1">
              <a:off x="1169338" y="308808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1" name="Google Shape;1441;p17"/>
            <p:cNvSpPr/>
            <p:nvPr/>
          </p:nvSpPr>
          <p:spPr>
            <a:xfrm rot="-28588" flipH="1">
              <a:off x="1169151" y="307355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2" name="Google Shape;1442;p17"/>
            <p:cNvSpPr/>
            <p:nvPr/>
          </p:nvSpPr>
          <p:spPr>
            <a:xfrm rot="-28588" flipH="1">
              <a:off x="1168526" y="2993521"/>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3" name="Google Shape;1443;p17"/>
            <p:cNvSpPr/>
            <p:nvPr/>
          </p:nvSpPr>
          <p:spPr>
            <a:xfrm rot="-28588" flipH="1">
              <a:off x="1168713" y="30080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4" name="Google Shape;1444;p17"/>
            <p:cNvSpPr/>
            <p:nvPr/>
          </p:nvSpPr>
          <p:spPr>
            <a:xfrm rot="-28588" flipH="1">
              <a:off x="1168817" y="302626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5" name="Google Shape;1445;p17"/>
            <p:cNvSpPr/>
            <p:nvPr/>
          </p:nvSpPr>
          <p:spPr>
            <a:xfrm rot="-28588" flipH="1">
              <a:off x="1169019" y="304085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6" name="Google Shape;1446;p17"/>
            <p:cNvSpPr/>
            <p:nvPr/>
          </p:nvSpPr>
          <p:spPr>
            <a:xfrm rot="-28588" flipH="1">
              <a:off x="1168632" y="2971439"/>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7" name="Google Shape;1447;p17"/>
            <p:cNvSpPr/>
            <p:nvPr/>
          </p:nvSpPr>
          <p:spPr>
            <a:xfrm rot="-28588" flipH="1">
              <a:off x="1167845" y="2898738"/>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8" name="Google Shape;1448;p17"/>
            <p:cNvSpPr/>
            <p:nvPr/>
          </p:nvSpPr>
          <p:spPr>
            <a:xfrm rot="-28588" flipH="1">
              <a:off x="1168280" y="296082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49" name="Google Shape;1449;p17"/>
            <p:cNvSpPr/>
            <p:nvPr/>
          </p:nvSpPr>
          <p:spPr>
            <a:xfrm rot="-28588" flipH="1">
              <a:off x="1168177" y="29426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0" name="Google Shape;1450;p17"/>
            <p:cNvSpPr/>
            <p:nvPr/>
          </p:nvSpPr>
          <p:spPr>
            <a:xfrm rot="-28588" flipH="1">
              <a:off x="1168089" y="292801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1" name="Google Shape;1451;p17"/>
            <p:cNvSpPr/>
            <p:nvPr/>
          </p:nvSpPr>
          <p:spPr>
            <a:xfrm rot="-28588" flipH="1">
              <a:off x="1167902" y="2913375"/>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2" name="Google Shape;1452;p17"/>
            <p:cNvSpPr/>
            <p:nvPr/>
          </p:nvSpPr>
          <p:spPr>
            <a:xfrm rot="-28588" flipH="1">
              <a:off x="1167277" y="28333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3" name="Google Shape;1453;p17"/>
            <p:cNvSpPr/>
            <p:nvPr/>
          </p:nvSpPr>
          <p:spPr>
            <a:xfrm rot="-28588" flipH="1">
              <a:off x="1167379" y="285155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4" name="Google Shape;1454;p17"/>
            <p:cNvSpPr/>
            <p:nvPr/>
          </p:nvSpPr>
          <p:spPr>
            <a:xfrm rot="-28588" flipH="1">
              <a:off x="1167566" y="28660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5" name="Google Shape;1455;p17"/>
            <p:cNvSpPr/>
            <p:nvPr/>
          </p:nvSpPr>
          <p:spPr>
            <a:xfrm rot="-28588" flipH="1">
              <a:off x="1167654" y="28806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6" name="Google Shape;1456;p17"/>
            <p:cNvSpPr/>
            <p:nvPr/>
          </p:nvSpPr>
          <p:spPr>
            <a:xfrm rot="-28588" flipH="1">
              <a:off x="1167397" y="281488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7" name="Google Shape;1457;p17"/>
            <p:cNvSpPr/>
            <p:nvPr/>
          </p:nvSpPr>
          <p:spPr>
            <a:xfrm rot="-28588" flipH="1">
              <a:off x="1166596" y="273867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8" name="Google Shape;1458;p17"/>
            <p:cNvSpPr/>
            <p:nvPr/>
          </p:nvSpPr>
          <p:spPr>
            <a:xfrm rot="-28588" flipH="1">
              <a:off x="1167030" y="28006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59" name="Google Shape;1459;p17"/>
            <p:cNvSpPr/>
            <p:nvPr/>
          </p:nvSpPr>
          <p:spPr>
            <a:xfrm rot="-28588" flipH="1">
              <a:off x="1166941" y="27860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0" name="Google Shape;1460;p17"/>
            <p:cNvSpPr/>
            <p:nvPr/>
          </p:nvSpPr>
          <p:spPr>
            <a:xfrm rot="-28588" flipH="1">
              <a:off x="1166839" y="276784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1" name="Google Shape;1461;p17"/>
            <p:cNvSpPr/>
            <p:nvPr/>
          </p:nvSpPr>
          <p:spPr>
            <a:xfrm rot="-28588" flipH="1">
              <a:off x="1166538" y="275331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2" name="Google Shape;1462;p17"/>
            <p:cNvSpPr/>
            <p:nvPr/>
          </p:nvSpPr>
          <p:spPr>
            <a:xfrm rot="-28588" flipH="1">
              <a:off x="1166099" y="26768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3" name="Google Shape;1463;p17"/>
            <p:cNvSpPr/>
            <p:nvPr/>
          </p:nvSpPr>
          <p:spPr>
            <a:xfrm rot="-28588" flipH="1">
              <a:off x="1166129" y="26913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4" name="Google Shape;1464;p17"/>
            <p:cNvSpPr/>
            <p:nvPr/>
          </p:nvSpPr>
          <p:spPr>
            <a:xfrm rot="-28588" flipH="1">
              <a:off x="1166317" y="270602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5" name="Google Shape;1465;p17"/>
            <p:cNvSpPr/>
            <p:nvPr/>
          </p:nvSpPr>
          <p:spPr>
            <a:xfrm rot="-28588" flipH="1">
              <a:off x="1166405" y="2720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6" name="Google Shape;1466;p17"/>
            <p:cNvSpPr/>
            <p:nvPr/>
          </p:nvSpPr>
          <p:spPr>
            <a:xfrm rot="-28588" flipH="1">
              <a:off x="1166120" y="265849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7" name="Google Shape;1467;p17"/>
            <p:cNvSpPr/>
            <p:nvPr/>
          </p:nvSpPr>
          <p:spPr>
            <a:xfrm rot="-28588" flipH="1">
              <a:off x="1165359" y="258200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8" name="Google Shape;1468;p17"/>
            <p:cNvSpPr/>
            <p:nvPr/>
          </p:nvSpPr>
          <p:spPr>
            <a:xfrm rot="-28588" flipH="1">
              <a:off x="1165794" y="264408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69" name="Google Shape;1469;p17"/>
            <p:cNvSpPr/>
            <p:nvPr/>
          </p:nvSpPr>
          <p:spPr>
            <a:xfrm rot="-28588" flipH="1">
              <a:off x="1165607" y="26295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0" name="Google Shape;1470;p17"/>
            <p:cNvSpPr/>
            <p:nvPr/>
          </p:nvSpPr>
          <p:spPr>
            <a:xfrm rot="-28588" flipH="1">
              <a:off x="1165389" y="26113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1" name="Google Shape;1471;p17"/>
            <p:cNvSpPr/>
            <p:nvPr/>
          </p:nvSpPr>
          <p:spPr>
            <a:xfrm rot="-28588" flipH="1">
              <a:off x="1165360" y="2596860"/>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2" name="Google Shape;1472;p17"/>
            <p:cNvSpPr/>
            <p:nvPr/>
          </p:nvSpPr>
          <p:spPr>
            <a:xfrm rot="-28588" flipH="1">
              <a:off x="1164748" y="252033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3" name="Google Shape;1473;p17"/>
            <p:cNvSpPr/>
            <p:nvPr/>
          </p:nvSpPr>
          <p:spPr>
            <a:xfrm rot="-28588" flipH="1">
              <a:off x="1164951" y="253492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4" name="Google Shape;1474;p17"/>
            <p:cNvSpPr/>
            <p:nvPr/>
          </p:nvSpPr>
          <p:spPr>
            <a:xfrm rot="-28588" flipH="1">
              <a:off x="1164981" y="25494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5" name="Google Shape;1475;p17"/>
            <p:cNvSpPr/>
            <p:nvPr/>
          </p:nvSpPr>
          <p:spPr>
            <a:xfrm rot="-28588" flipH="1">
              <a:off x="1165084" y="256762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6" name="Google Shape;1476;p17"/>
            <p:cNvSpPr/>
            <p:nvPr/>
          </p:nvSpPr>
          <p:spPr>
            <a:xfrm rot="-28588" flipH="1">
              <a:off x="1164755" y="2498314"/>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7" name="Google Shape;1477;p17"/>
            <p:cNvSpPr/>
            <p:nvPr/>
          </p:nvSpPr>
          <p:spPr>
            <a:xfrm rot="-28588" flipH="1">
              <a:off x="1163997" y="242194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8" name="Google Shape;1478;p17"/>
            <p:cNvSpPr/>
            <p:nvPr/>
          </p:nvSpPr>
          <p:spPr>
            <a:xfrm rot="-28588" flipH="1">
              <a:off x="1164460" y="24875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79" name="Google Shape;1479;p17"/>
            <p:cNvSpPr/>
            <p:nvPr/>
          </p:nvSpPr>
          <p:spPr>
            <a:xfrm rot="-28588" flipH="1">
              <a:off x="1164357" y="246938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0" name="Google Shape;1480;p17"/>
            <p:cNvSpPr/>
            <p:nvPr/>
          </p:nvSpPr>
          <p:spPr>
            <a:xfrm rot="-28588" flipH="1">
              <a:off x="1164212" y="24548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1" name="Google Shape;1481;p17"/>
            <p:cNvSpPr/>
            <p:nvPr/>
          </p:nvSpPr>
          <p:spPr>
            <a:xfrm rot="-28588" flipH="1">
              <a:off x="1164123" y="24403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2" name="Google Shape;1482;p17"/>
            <p:cNvSpPr/>
            <p:nvPr/>
          </p:nvSpPr>
          <p:spPr>
            <a:xfrm rot="-28588" flipH="1">
              <a:off x="1163499" y="23601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3" name="Google Shape;1483;p17"/>
            <p:cNvSpPr/>
            <p:nvPr/>
          </p:nvSpPr>
          <p:spPr>
            <a:xfrm rot="-28588" flipH="1">
              <a:off x="1163716" y="23783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4" name="Google Shape;1484;p17"/>
            <p:cNvSpPr/>
            <p:nvPr/>
          </p:nvSpPr>
          <p:spPr>
            <a:xfrm rot="-28588" flipH="1">
              <a:off x="1163804" y="23929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5" name="Google Shape;1485;p17"/>
            <p:cNvSpPr/>
            <p:nvPr/>
          </p:nvSpPr>
          <p:spPr>
            <a:xfrm rot="-28588" flipH="1">
              <a:off x="1163835" y="24075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6" name="Google Shape;1486;p17"/>
            <p:cNvSpPr/>
            <p:nvPr/>
          </p:nvSpPr>
          <p:spPr>
            <a:xfrm rot="-28588" flipH="1">
              <a:off x="1163520" y="234176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7" name="Google Shape;1487;p17"/>
            <p:cNvSpPr/>
            <p:nvPr/>
          </p:nvSpPr>
          <p:spPr>
            <a:xfrm rot="-28588" flipH="1">
              <a:off x="1162718" y="226554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8" name="Google Shape;1488;p17"/>
            <p:cNvSpPr/>
            <p:nvPr/>
          </p:nvSpPr>
          <p:spPr>
            <a:xfrm rot="-28588" flipH="1">
              <a:off x="1163210" y="232741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89" name="Google Shape;1489;p17"/>
            <p:cNvSpPr/>
            <p:nvPr/>
          </p:nvSpPr>
          <p:spPr>
            <a:xfrm rot="-28588" flipH="1">
              <a:off x="1163179" y="23129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0" name="Google Shape;1490;p17"/>
            <p:cNvSpPr/>
            <p:nvPr/>
          </p:nvSpPr>
          <p:spPr>
            <a:xfrm rot="-28588" flipH="1">
              <a:off x="1162977" y="22983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1" name="Google Shape;1491;p17"/>
            <p:cNvSpPr/>
            <p:nvPr/>
          </p:nvSpPr>
          <p:spPr>
            <a:xfrm rot="-28588" flipH="1">
              <a:off x="1162875" y="22801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2" name="Google Shape;1492;p17"/>
            <p:cNvSpPr/>
            <p:nvPr/>
          </p:nvSpPr>
          <p:spPr>
            <a:xfrm rot="-28588" flipH="1">
              <a:off x="1162164" y="220366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3" name="Google Shape;1493;p17"/>
            <p:cNvSpPr/>
            <p:nvPr/>
          </p:nvSpPr>
          <p:spPr>
            <a:xfrm rot="-28588" flipH="1">
              <a:off x="1162351" y="22181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4" name="Google Shape;1494;p17"/>
            <p:cNvSpPr/>
            <p:nvPr/>
          </p:nvSpPr>
          <p:spPr>
            <a:xfrm rot="-28588" flipH="1">
              <a:off x="1162440" y="22328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5" name="Google Shape;1495;p17"/>
            <p:cNvSpPr/>
            <p:nvPr/>
          </p:nvSpPr>
          <p:spPr>
            <a:xfrm rot="-28588" flipH="1">
              <a:off x="1162656" y="2251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6" name="Google Shape;1496;p17"/>
            <p:cNvSpPr/>
            <p:nvPr/>
          </p:nvSpPr>
          <p:spPr>
            <a:xfrm rot="-28588" flipH="1">
              <a:off x="1162284" y="2185210"/>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7" name="Google Shape;1497;p17"/>
            <p:cNvSpPr/>
            <p:nvPr/>
          </p:nvSpPr>
          <p:spPr>
            <a:xfrm rot="-28588" flipH="1">
              <a:off x="1161483" y="210899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8" name="Google Shape;1498;p17"/>
            <p:cNvSpPr/>
            <p:nvPr/>
          </p:nvSpPr>
          <p:spPr>
            <a:xfrm rot="-28588" flipH="1">
              <a:off x="1162032" y="217096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99" name="Google Shape;1499;p17"/>
            <p:cNvSpPr/>
            <p:nvPr/>
          </p:nvSpPr>
          <p:spPr>
            <a:xfrm rot="-28588" flipH="1">
              <a:off x="1161829" y="215637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0" name="Google Shape;1500;p17"/>
            <p:cNvSpPr/>
            <p:nvPr/>
          </p:nvSpPr>
          <p:spPr>
            <a:xfrm rot="-28588" flipH="1">
              <a:off x="1161700" y="214194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1" name="Google Shape;1501;p17"/>
            <p:cNvSpPr/>
            <p:nvPr/>
          </p:nvSpPr>
          <p:spPr>
            <a:xfrm rot="-28588" flipH="1">
              <a:off x="1161539" y="212363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2" name="Google Shape;1502;p17"/>
            <p:cNvSpPr/>
            <p:nvPr/>
          </p:nvSpPr>
          <p:spPr>
            <a:xfrm rot="-28588" flipH="1">
              <a:off x="1160986" y="20472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3" name="Google Shape;1503;p17"/>
            <p:cNvSpPr/>
            <p:nvPr/>
          </p:nvSpPr>
          <p:spPr>
            <a:xfrm rot="-28588" flipH="1">
              <a:off x="1161074" y="206180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4" name="Google Shape;1504;p17"/>
            <p:cNvSpPr/>
            <p:nvPr/>
          </p:nvSpPr>
          <p:spPr>
            <a:xfrm rot="-28588" flipH="1">
              <a:off x="1161291" y="20800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5" name="Google Shape;1505;p17"/>
            <p:cNvSpPr/>
            <p:nvPr/>
          </p:nvSpPr>
          <p:spPr>
            <a:xfrm rot="-28588" flipH="1">
              <a:off x="1161421" y="20944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6" name="Google Shape;1506;p17"/>
            <p:cNvSpPr/>
            <p:nvPr/>
          </p:nvSpPr>
          <p:spPr>
            <a:xfrm rot="-28588" flipH="1">
              <a:off x="1164732" y="202874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7" name="Google Shape;1507;p17"/>
            <p:cNvSpPr/>
            <p:nvPr/>
          </p:nvSpPr>
          <p:spPr>
            <a:xfrm rot="-28588" flipH="1">
              <a:off x="1159757" y="1868636"/>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8" name="Google Shape;1508;p17"/>
            <p:cNvSpPr/>
            <p:nvPr/>
          </p:nvSpPr>
          <p:spPr>
            <a:xfrm rot="-28588" flipH="1">
              <a:off x="1163932" y="19524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09" name="Google Shape;1509;p17"/>
            <p:cNvSpPr/>
            <p:nvPr/>
          </p:nvSpPr>
          <p:spPr>
            <a:xfrm rot="-28588" flipH="1">
              <a:off x="1164365" y="20144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0" name="Google Shape;1510;p17"/>
            <p:cNvSpPr/>
            <p:nvPr/>
          </p:nvSpPr>
          <p:spPr>
            <a:xfrm rot="-28588" flipH="1">
              <a:off x="1164277" y="19999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1" name="Google Shape;1511;p17"/>
            <p:cNvSpPr/>
            <p:nvPr/>
          </p:nvSpPr>
          <p:spPr>
            <a:xfrm rot="-28588" flipH="1">
              <a:off x="1164175" y="19816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2" name="Google Shape;1512;p17"/>
            <p:cNvSpPr/>
            <p:nvPr/>
          </p:nvSpPr>
          <p:spPr>
            <a:xfrm rot="-28588" flipH="1">
              <a:off x="1163972" y="1967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3" name="Google Shape;1513;p17"/>
            <p:cNvSpPr/>
            <p:nvPr/>
          </p:nvSpPr>
          <p:spPr>
            <a:xfrm rot="-28588" flipH="1">
              <a:off x="1163434" y="189074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4" name="Google Shape;1514;p17"/>
            <p:cNvSpPr/>
            <p:nvPr/>
          </p:nvSpPr>
          <p:spPr>
            <a:xfrm rot="-28588" flipH="1">
              <a:off x="1163464" y="190523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5" name="Google Shape;1515;p17"/>
            <p:cNvSpPr/>
            <p:nvPr/>
          </p:nvSpPr>
          <p:spPr>
            <a:xfrm rot="-28588" flipH="1">
              <a:off x="1163652" y="19197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6" name="Google Shape;1516;p17"/>
            <p:cNvSpPr/>
            <p:nvPr/>
          </p:nvSpPr>
          <p:spPr>
            <a:xfrm rot="-28588" flipH="1">
              <a:off x="1163739" y="19343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7" name="Google Shape;1517;p17"/>
            <p:cNvSpPr/>
            <p:nvPr/>
          </p:nvSpPr>
          <p:spPr>
            <a:xfrm rot="-28588" flipH="1">
              <a:off x="1171157" y="360770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8" name="Google Shape;1518;p17"/>
            <p:cNvSpPr/>
            <p:nvPr/>
          </p:nvSpPr>
          <p:spPr>
            <a:xfrm rot="-28588" flipH="1">
              <a:off x="1170356" y="353149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19" name="Google Shape;1519;p17"/>
            <p:cNvSpPr/>
            <p:nvPr/>
          </p:nvSpPr>
          <p:spPr>
            <a:xfrm rot="-28588" flipH="1">
              <a:off x="1170846" y="35933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0" name="Google Shape;1520;p17"/>
            <p:cNvSpPr/>
            <p:nvPr/>
          </p:nvSpPr>
          <p:spPr>
            <a:xfrm rot="-28588" flipH="1">
              <a:off x="1170816" y="3578873"/>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1" name="Google Shape;1521;p17"/>
            <p:cNvSpPr/>
            <p:nvPr/>
          </p:nvSpPr>
          <p:spPr>
            <a:xfrm rot="-28588" flipH="1">
              <a:off x="1170613" y="35642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2" name="Google Shape;1522;p17"/>
            <p:cNvSpPr/>
            <p:nvPr/>
          </p:nvSpPr>
          <p:spPr>
            <a:xfrm rot="-28588" flipH="1">
              <a:off x="1170511" y="354607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3" name="Google Shape;1523;p17"/>
            <p:cNvSpPr/>
            <p:nvPr/>
          </p:nvSpPr>
          <p:spPr>
            <a:xfrm rot="-28588" flipH="1">
              <a:off x="1169800" y="3469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4" name="Google Shape;1524;p17"/>
            <p:cNvSpPr/>
            <p:nvPr/>
          </p:nvSpPr>
          <p:spPr>
            <a:xfrm rot="-28588" flipH="1">
              <a:off x="1169989" y="34842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5" name="Google Shape;1525;p17"/>
            <p:cNvSpPr/>
            <p:nvPr/>
          </p:nvSpPr>
          <p:spPr>
            <a:xfrm rot="-28588" flipH="1">
              <a:off x="1170205" y="350235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6" name="Google Shape;1526;p17"/>
            <p:cNvSpPr/>
            <p:nvPr/>
          </p:nvSpPr>
          <p:spPr>
            <a:xfrm rot="-28588" flipH="1">
              <a:off x="1170294" y="3517054"/>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7" name="Google Shape;1527;p17"/>
            <p:cNvSpPr/>
            <p:nvPr/>
          </p:nvSpPr>
          <p:spPr>
            <a:xfrm rot="-28588" flipH="1">
              <a:off x="1169907" y="3447644"/>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8" name="Google Shape;1528;p17"/>
            <p:cNvSpPr/>
            <p:nvPr/>
          </p:nvSpPr>
          <p:spPr>
            <a:xfrm rot="-28588" flipH="1">
              <a:off x="1169106" y="33713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9" name="Google Shape;1529;p17"/>
            <p:cNvSpPr/>
            <p:nvPr/>
          </p:nvSpPr>
          <p:spPr>
            <a:xfrm rot="-28588" flipH="1">
              <a:off x="1169483" y="343329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0" name="Google Shape;1530;p17"/>
            <p:cNvSpPr/>
            <p:nvPr/>
          </p:nvSpPr>
          <p:spPr>
            <a:xfrm rot="-28588" flipH="1">
              <a:off x="1169452" y="34188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1" name="Google Shape;1531;p17"/>
            <p:cNvSpPr/>
            <p:nvPr/>
          </p:nvSpPr>
          <p:spPr>
            <a:xfrm rot="-28588" flipH="1">
              <a:off x="1169363" y="34041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2" name="Google Shape;1532;p17"/>
            <p:cNvSpPr/>
            <p:nvPr/>
          </p:nvSpPr>
          <p:spPr>
            <a:xfrm rot="-28588" flipH="1">
              <a:off x="1169176" y="33895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3" name="Google Shape;1533;p17"/>
            <p:cNvSpPr/>
            <p:nvPr/>
          </p:nvSpPr>
          <p:spPr>
            <a:xfrm rot="-28588" flipH="1">
              <a:off x="1168551" y="330954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4" name="Google Shape;1534;p17"/>
            <p:cNvSpPr/>
            <p:nvPr/>
          </p:nvSpPr>
          <p:spPr>
            <a:xfrm rot="-28588" flipH="1">
              <a:off x="1168738" y="332407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5" name="Google Shape;1535;p17"/>
            <p:cNvSpPr/>
            <p:nvPr/>
          </p:nvSpPr>
          <p:spPr>
            <a:xfrm rot="-28588" flipH="1">
              <a:off x="1168842" y="33422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6" name="Google Shape;1536;p17"/>
            <p:cNvSpPr/>
            <p:nvPr/>
          </p:nvSpPr>
          <p:spPr>
            <a:xfrm rot="-28588" flipH="1">
              <a:off x="1169044" y="335687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537" name="Google Shape;1537;p17"/>
          <p:cNvGrpSpPr/>
          <p:nvPr/>
        </p:nvGrpSpPr>
        <p:grpSpPr>
          <a:xfrm>
            <a:off x="368320" y="3919751"/>
            <a:ext cx="343156" cy="342433"/>
            <a:chOff x="5558303" y="2891005"/>
            <a:chExt cx="1078430" cy="1076156"/>
          </a:xfrm>
        </p:grpSpPr>
        <p:sp>
          <p:nvSpPr>
            <p:cNvPr id="1538" name="Google Shape;1538;p17"/>
            <p:cNvSpPr/>
            <p:nvPr/>
          </p:nvSpPr>
          <p:spPr>
            <a:xfrm>
              <a:off x="5558303" y="2891005"/>
              <a:ext cx="1078430" cy="1076156"/>
            </a:xfrm>
            <a:custGeom>
              <a:avLst/>
              <a:gdLst/>
              <a:ahLst/>
              <a:cxnLst/>
              <a:rect l="l" t="t" r="r" b="b"/>
              <a:pathLst>
                <a:path w="1078430" h="1076156" extrusionOk="0">
                  <a:moveTo>
                    <a:pt x="786670" y="36493"/>
                  </a:moveTo>
                  <a:cubicBezTo>
                    <a:pt x="774506" y="6575"/>
                    <a:pt x="740578" y="-8055"/>
                    <a:pt x="710470" y="3632"/>
                  </a:cubicBezTo>
                  <a:lnTo>
                    <a:pt x="36671" y="272618"/>
                  </a:lnTo>
                  <a:cubicBezTo>
                    <a:pt x="6715" y="284743"/>
                    <a:pt x="-7963" y="318681"/>
                    <a:pt x="3714" y="348818"/>
                  </a:cubicBezTo>
                  <a:lnTo>
                    <a:pt x="294037" y="1075766"/>
                  </a:lnTo>
                  <a:cubicBezTo>
                    <a:pt x="309943" y="1059193"/>
                    <a:pt x="326612" y="1043190"/>
                    <a:pt x="343662" y="1028141"/>
                  </a:cubicBezTo>
                  <a:lnTo>
                    <a:pt x="350139" y="1022426"/>
                  </a:lnTo>
                  <a:lnTo>
                    <a:pt x="434340" y="955275"/>
                  </a:lnTo>
                  <a:cubicBezTo>
                    <a:pt x="436530" y="953656"/>
                    <a:pt x="438626" y="952132"/>
                    <a:pt x="440912" y="950607"/>
                  </a:cubicBezTo>
                  <a:cubicBezTo>
                    <a:pt x="448722" y="945083"/>
                    <a:pt x="456533" y="939749"/>
                    <a:pt x="464439" y="934510"/>
                  </a:cubicBezTo>
                  <a:lnTo>
                    <a:pt x="471106" y="930129"/>
                  </a:lnTo>
                  <a:cubicBezTo>
                    <a:pt x="500224" y="911155"/>
                    <a:pt x="530295" y="893705"/>
                    <a:pt x="561213" y="877837"/>
                  </a:cubicBezTo>
                  <a:lnTo>
                    <a:pt x="568547" y="874122"/>
                  </a:lnTo>
                  <a:cubicBezTo>
                    <a:pt x="576929" y="869931"/>
                    <a:pt x="585216" y="865835"/>
                    <a:pt x="593788" y="861835"/>
                  </a:cubicBezTo>
                  <a:lnTo>
                    <a:pt x="600456" y="858787"/>
                  </a:lnTo>
                  <a:cubicBezTo>
                    <a:pt x="631679" y="844442"/>
                    <a:pt x="663635" y="831716"/>
                    <a:pt x="696182" y="820687"/>
                  </a:cubicBezTo>
                  <a:lnTo>
                    <a:pt x="704278" y="817924"/>
                  </a:lnTo>
                  <a:cubicBezTo>
                    <a:pt x="713137" y="814972"/>
                    <a:pt x="721995" y="812209"/>
                    <a:pt x="730948" y="809542"/>
                  </a:cubicBezTo>
                  <a:lnTo>
                    <a:pt x="737711" y="807447"/>
                  </a:lnTo>
                  <a:cubicBezTo>
                    <a:pt x="771030" y="797608"/>
                    <a:pt x="804824" y="789473"/>
                    <a:pt x="838962" y="783063"/>
                  </a:cubicBezTo>
                  <a:lnTo>
                    <a:pt x="838962" y="783063"/>
                  </a:lnTo>
                  <a:lnTo>
                    <a:pt x="847820" y="781444"/>
                  </a:lnTo>
                  <a:lnTo>
                    <a:pt x="876395" y="776872"/>
                  </a:lnTo>
                  <a:lnTo>
                    <a:pt x="883253" y="775919"/>
                  </a:lnTo>
                  <a:lnTo>
                    <a:pt x="990505" y="766394"/>
                  </a:lnTo>
                  <a:lnTo>
                    <a:pt x="1000030" y="766394"/>
                  </a:lnTo>
                  <a:cubicBezTo>
                    <a:pt x="1008412" y="766394"/>
                    <a:pt x="1016889" y="766394"/>
                    <a:pt x="1025366" y="766394"/>
                  </a:cubicBezTo>
                  <a:lnTo>
                    <a:pt x="1078134" y="766394"/>
                  </a:lnTo>
                  <a:close/>
                </a:path>
              </a:pathLst>
            </a:custGeom>
            <a:solidFill>
              <a:srgbClr val="4D4D4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9" name="Google Shape;1539;p17"/>
            <p:cNvSpPr/>
            <p:nvPr/>
          </p:nvSpPr>
          <p:spPr>
            <a:xfrm rot="-1304888">
              <a:off x="5625583" y="3074194"/>
              <a:ext cx="705654" cy="171206"/>
            </a:xfrm>
            <a:custGeom>
              <a:avLst/>
              <a:gdLst/>
              <a:ahLst/>
              <a:cxnLst/>
              <a:rect l="l" t="t" r="r" b="b"/>
              <a:pathLst>
                <a:path w="706659" h="171450" extrusionOk="0">
                  <a:moveTo>
                    <a:pt x="-296" y="-391"/>
                  </a:moveTo>
                  <a:lnTo>
                    <a:pt x="706364" y="-391"/>
                  </a:lnTo>
                  <a:lnTo>
                    <a:pt x="706364" y="171060"/>
                  </a:lnTo>
                  <a:lnTo>
                    <a:pt x="-296" y="171060"/>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0" name="Google Shape;1540;p17"/>
            <p:cNvSpPr/>
            <p:nvPr/>
          </p:nvSpPr>
          <p:spPr>
            <a:xfrm rot="-1304888">
              <a:off x="5634988" y="3085943"/>
              <a:ext cx="686726" cy="148093"/>
            </a:xfrm>
            <a:custGeom>
              <a:avLst/>
              <a:gdLst/>
              <a:ahLst/>
              <a:cxnLst/>
              <a:rect l="l" t="t" r="r" b="b"/>
              <a:pathLst>
                <a:path w="687705" h="148304" extrusionOk="0">
                  <a:moveTo>
                    <a:pt x="-296" y="-390"/>
                  </a:moveTo>
                  <a:lnTo>
                    <a:pt x="687410" y="-390"/>
                  </a:lnTo>
                  <a:lnTo>
                    <a:pt x="687410" y="147914"/>
                  </a:lnTo>
                  <a:lnTo>
                    <a:pt x="-296" y="147914"/>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1" name="Google Shape;1541;p17"/>
            <p:cNvSpPr/>
            <p:nvPr/>
          </p:nvSpPr>
          <p:spPr>
            <a:xfrm rot="-1304888">
              <a:off x="5719793" y="3392597"/>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2" name="Google Shape;1542;p17"/>
            <p:cNvSpPr/>
            <p:nvPr/>
          </p:nvSpPr>
          <p:spPr>
            <a:xfrm rot="-1304888">
              <a:off x="5856183" y="3338104"/>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3" name="Google Shape;1543;p17"/>
            <p:cNvSpPr/>
            <p:nvPr/>
          </p:nvSpPr>
          <p:spPr>
            <a:xfrm rot="-1304888">
              <a:off x="5992661" y="3283670"/>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4" name="Google Shape;1544;p17"/>
            <p:cNvSpPr/>
            <p:nvPr/>
          </p:nvSpPr>
          <p:spPr>
            <a:xfrm rot="-1304888">
              <a:off x="6129050" y="3229175"/>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5" name="Google Shape;1545;p17"/>
            <p:cNvSpPr/>
            <p:nvPr/>
          </p:nvSpPr>
          <p:spPr>
            <a:xfrm rot="-1304888">
              <a:off x="6265528" y="3174647"/>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6" name="Google Shape;1546;p17"/>
            <p:cNvSpPr/>
            <p:nvPr/>
          </p:nvSpPr>
          <p:spPr>
            <a:xfrm rot="-1304888">
              <a:off x="5777346" y="3536825"/>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7" name="Google Shape;1547;p17"/>
            <p:cNvSpPr/>
            <p:nvPr/>
          </p:nvSpPr>
          <p:spPr>
            <a:xfrm rot="-1304888">
              <a:off x="5913824" y="3482297"/>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8" name="Google Shape;1548;p17"/>
            <p:cNvSpPr/>
            <p:nvPr/>
          </p:nvSpPr>
          <p:spPr>
            <a:xfrm rot="-1304888">
              <a:off x="6050249" y="342798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9" name="Google Shape;1549;p17"/>
            <p:cNvSpPr/>
            <p:nvPr/>
          </p:nvSpPr>
          <p:spPr>
            <a:xfrm rot="-1304888">
              <a:off x="6186727" y="3373457"/>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0" name="Google Shape;1550;p17"/>
            <p:cNvSpPr/>
            <p:nvPr/>
          </p:nvSpPr>
          <p:spPr>
            <a:xfrm rot="-1304888">
              <a:off x="6323117" y="3318963"/>
              <a:ext cx="118893" cy="118893"/>
            </a:xfrm>
            <a:custGeom>
              <a:avLst/>
              <a:gdLst/>
              <a:ahLst/>
              <a:cxnLst/>
              <a:rect l="l" t="t" r="r" b="b"/>
              <a:pathLst>
                <a:path w="119062" h="119062" extrusionOk="0">
                  <a:moveTo>
                    <a:pt x="-296" y="-391"/>
                  </a:moveTo>
                  <a:lnTo>
                    <a:pt x="118767" y="-391"/>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1" name="Google Shape;1551;p17"/>
            <p:cNvSpPr/>
            <p:nvPr/>
          </p:nvSpPr>
          <p:spPr>
            <a:xfrm rot="-1304888">
              <a:off x="5834928" y="368110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2" name="Google Shape;1552;p17"/>
            <p:cNvSpPr/>
            <p:nvPr/>
          </p:nvSpPr>
          <p:spPr>
            <a:xfrm rot="-1304888">
              <a:off x="5971317" y="3626613"/>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3" name="Google Shape;1553;p17"/>
            <p:cNvSpPr/>
            <p:nvPr/>
          </p:nvSpPr>
          <p:spPr>
            <a:xfrm rot="-1304888">
              <a:off x="6107795" y="3572179"/>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4" name="Google Shape;1554;p17"/>
            <p:cNvSpPr/>
            <p:nvPr/>
          </p:nvSpPr>
          <p:spPr>
            <a:xfrm rot="-1304888">
              <a:off x="6244185" y="351768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5" name="Google Shape;1555;p17"/>
            <p:cNvSpPr/>
            <p:nvPr/>
          </p:nvSpPr>
          <p:spPr>
            <a:xfrm rot="-1304888">
              <a:off x="6380758" y="3463156"/>
              <a:ext cx="118893" cy="118893"/>
            </a:xfrm>
            <a:custGeom>
              <a:avLst/>
              <a:gdLst/>
              <a:ahLst/>
              <a:cxnLst/>
              <a:rect l="l" t="t" r="r" b="b"/>
              <a:pathLst>
                <a:path w="119062" h="119062" extrusionOk="0">
                  <a:moveTo>
                    <a:pt x="-296" y="-390"/>
                  </a:moveTo>
                  <a:lnTo>
                    <a:pt x="118767" y="-390"/>
                  </a:lnTo>
                  <a:lnTo>
                    <a:pt x="118767" y="118672"/>
                  </a:lnTo>
                  <a:lnTo>
                    <a:pt x="-296" y="11867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6" name="Google Shape;1556;p17"/>
            <p:cNvSpPr/>
            <p:nvPr/>
          </p:nvSpPr>
          <p:spPr>
            <a:xfrm>
              <a:off x="5874733" y="3807332"/>
              <a:ext cx="124396" cy="112204"/>
            </a:xfrm>
            <a:custGeom>
              <a:avLst/>
              <a:gdLst/>
              <a:ahLst/>
              <a:cxnLst/>
              <a:rect l="l" t="t" r="r" b="b"/>
              <a:pathLst>
                <a:path w="124396" h="112204" extrusionOk="0">
                  <a:moveTo>
                    <a:pt x="124101" y="34280"/>
                  </a:moveTo>
                  <a:cubicBezTo>
                    <a:pt x="121815" y="35804"/>
                    <a:pt x="119719" y="37328"/>
                    <a:pt x="117529" y="38948"/>
                  </a:cubicBezTo>
                  <a:lnTo>
                    <a:pt x="33328" y="106099"/>
                  </a:lnTo>
                  <a:lnTo>
                    <a:pt x="26850" y="111814"/>
                  </a:lnTo>
                  <a:lnTo>
                    <a:pt x="-296" y="43710"/>
                  </a:lnTo>
                  <a:lnTo>
                    <a:pt x="7229" y="40662"/>
                  </a:lnTo>
                  <a:lnTo>
                    <a:pt x="110194" y="-390"/>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7" name="Google Shape;1557;p17"/>
            <p:cNvSpPr/>
            <p:nvPr/>
          </p:nvSpPr>
          <p:spPr>
            <a:xfrm>
              <a:off x="6010750" y="3753135"/>
              <a:ext cx="115633" cy="72580"/>
            </a:xfrm>
            <a:custGeom>
              <a:avLst/>
              <a:gdLst/>
              <a:ahLst/>
              <a:cxnLst/>
              <a:rect l="l" t="t" r="r" b="b"/>
              <a:pathLst>
                <a:path w="115633" h="72580" extrusionOk="0">
                  <a:moveTo>
                    <a:pt x="110289" y="-390"/>
                  </a:moveTo>
                  <a:lnTo>
                    <a:pt x="102669" y="2658"/>
                  </a:lnTo>
                  <a:lnTo>
                    <a:pt x="6943" y="40758"/>
                  </a:lnTo>
                  <a:lnTo>
                    <a:pt x="-296" y="43615"/>
                  </a:lnTo>
                  <a:lnTo>
                    <a:pt x="11229" y="72190"/>
                  </a:lnTo>
                  <a:lnTo>
                    <a:pt x="17897" y="67809"/>
                  </a:lnTo>
                  <a:cubicBezTo>
                    <a:pt x="47015" y="48835"/>
                    <a:pt x="77085" y="31385"/>
                    <a:pt x="108003" y="15516"/>
                  </a:cubicBezTo>
                  <a:lnTo>
                    <a:pt x="115338" y="11802"/>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8" name="Google Shape;1558;p17"/>
            <p:cNvSpPr/>
            <p:nvPr/>
          </p:nvSpPr>
          <p:spPr>
            <a:xfrm>
              <a:off x="6147625" y="3698366"/>
              <a:ext cx="114871" cy="54673"/>
            </a:xfrm>
            <a:custGeom>
              <a:avLst/>
              <a:gdLst/>
              <a:ahLst/>
              <a:cxnLst/>
              <a:rect l="l" t="t" r="r" b="b"/>
              <a:pathLst>
                <a:path w="114871" h="54673" extrusionOk="0">
                  <a:moveTo>
                    <a:pt x="110289" y="-390"/>
                  </a:moveTo>
                  <a:lnTo>
                    <a:pt x="102384" y="2753"/>
                  </a:lnTo>
                  <a:lnTo>
                    <a:pt x="6562" y="40853"/>
                  </a:lnTo>
                  <a:lnTo>
                    <a:pt x="-296" y="43615"/>
                  </a:lnTo>
                  <a:lnTo>
                    <a:pt x="4086" y="54283"/>
                  </a:lnTo>
                  <a:lnTo>
                    <a:pt x="10753" y="51235"/>
                  </a:lnTo>
                  <a:cubicBezTo>
                    <a:pt x="41976" y="36890"/>
                    <a:pt x="73932" y="24165"/>
                    <a:pt x="106479" y="13135"/>
                  </a:cubicBezTo>
                  <a:lnTo>
                    <a:pt x="114576" y="10373"/>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9" name="Google Shape;1559;p17"/>
            <p:cNvSpPr/>
            <p:nvPr/>
          </p:nvSpPr>
          <p:spPr>
            <a:xfrm>
              <a:off x="6284118" y="3643883"/>
              <a:ext cx="122300" cy="56768"/>
            </a:xfrm>
            <a:custGeom>
              <a:avLst/>
              <a:gdLst/>
              <a:ahLst/>
              <a:cxnLst/>
              <a:rect l="l" t="t" r="r" b="b"/>
              <a:pathLst>
                <a:path w="122300" h="56768" extrusionOk="0">
                  <a:moveTo>
                    <a:pt x="110194" y="-390"/>
                  </a:moveTo>
                  <a:lnTo>
                    <a:pt x="102003" y="2943"/>
                  </a:lnTo>
                  <a:lnTo>
                    <a:pt x="6276" y="41043"/>
                  </a:lnTo>
                  <a:lnTo>
                    <a:pt x="-296" y="43710"/>
                  </a:lnTo>
                  <a:lnTo>
                    <a:pt x="4752" y="56378"/>
                  </a:lnTo>
                  <a:lnTo>
                    <a:pt x="11515" y="54283"/>
                  </a:lnTo>
                  <a:cubicBezTo>
                    <a:pt x="44958" y="44529"/>
                    <a:pt x="78886" y="36490"/>
                    <a:pt x="113147" y="30185"/>
                  </a:cubicBezTo>
                  <a:lnTo>
                    <a:pt x="113147" y="30185"/>
                  </a:lnTo>
                  <a:lnTo>
                    <a:pt x="122005" y="28566"/>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0" name="Google Shape;1560;p17"/>
            <p:cNvSpPr/>
            <p:nvPr/>
          </p:nvSpPr>
          <p:spPr>
            <a:xfrm>
              <a:off x="6420802" y="3589590"/>
              <a:ext cx="137541" cy="78771"/>
            </a:xfrm>
            <a:custGeom>
              <a:avLst/>
              <a:gdLst/>
              <a:ahLst/>
              <a:cxnLst/>
              <a:rect l="l" t="t" r="r" b="b"/>
              <a:pathLst>
                <a:path w="137541" h="78771" extrusionOk="0">
                  <a:moveTo>
                    <a:pt x="137245" y="67904"/>
                  </a:moveTo>
                  <a:lnTo>
                    <a:pt x="127720" y="67904"/>
                  </a:lnTo>
                  <a:lnTo>
                    <a:pt x="20469" y="77429"/>
                  </a:lnTo>
                  <a:lnTo>
                    <a:pt x="13611" y="78381"/>
                  </a:lnTo>
                  <a:lnTo>
                    <a:pt x="-296" y="43710"/>
                  </a:lnTo>
                  <a:lnTo>
                    <a:pt x="5991" y="41139"/>
                  </a:lnTo>
                  <a:lnTo>
                    <a:pt x="101717" y="3039"/>
                  </a:lnTo>
                  <a:lnTo>
                    <a:pt x="110289" y="-390"/>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1" name="Google Shape;1561;p17"/>
            <p:cNvSpPr/>
            <p:nvPr/>
          </p:nvSpPr>
          <p:spPr>
            <a:xfrm rot="-1301707">
              <a:off x="5726680" y="3400118"/>
              <a:ext cx="103246" cy="103246"/>
            </a:xfrm>
            <a:custGeom>
              <a:avLst/>
              <a:gdLst/>
              <a:ahLst/>
              <a:cxnLst/>
              <a:rect l="l" t="t" r="r" b="b"/>
              <a:pathLst>
                <a:path w="103153" h="103153" extrusionOk="0">
                  <a:moveTo>
                    <a:pt x="-296" y="-390"/>
                  </a:moveTo>
                  <a:lnTo>
                    <a:pt x="102858" y="-390"/>
                  </a:lnTo>
                  <a:lnTo>
                    <a:pt x="102858" y="102764"/>
                  </a:lnTo>
                  <a:lnTo>
                    <a:pt x="-296" y="102764"/>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2" name="Google Shape;1562;p17"/>
            <p:cNvSpPr/>
            <p:nvPr/>
          </p:nvSpPr>
          <p:spPr>
            <a:xfrm rot="-1304888">
              <a:off x="5862197" y="3338346"/>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3" name="Google Shape;1563;p17"/>
            <p:cNvSpPr/>
            <p:nvPr/>
          </p:nvSpPr>
          <p:spPr>
            <a:xfrm rot="-1304888">
              <a:off x="5998296" y="3284040"/>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4" name="Google Shape;1564;p17"/>
            <p:cNvSpPr/>
            <p:nvPr/>
          </p:nvSpPr>
          <p:spPr>
            <a:xfrm rot="-1304888">
              <a:off x="6134456" y="3229645"/>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5" name="Google Shape;1565;p17"/>
            <p:cNvSpPr/>
            <p:nvPr/>
          </p:nvSpPr>
          <p:spPr>
            <a:xfrm rot="-1304888">
              <a:off x="6270520" y="3175251"/>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6" name="Google Shape;1566;p17"/>
            <p:cNvSpPr/>
            <p:nvPr/>
          </p:nvSpPr>
          <p:spPr>
            <a:xfrm rot="-1304888">
              <a:off x="5783590" y="3536874"/>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7" name="Google Shape;1567;p17"/>
            <p:cNvSpPr/>
            <p:nvPr/>
          </p:nvSpPr>
          <p:spPr>
            <a:xfrm rot="-1304888">
              <a:off x="5919655" y="3482574"/>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8" name="Google Shape;1568;p17"/>
            <p:cNvSpPr/>
            <p:nvPr/>
          </p:nvSpPr>
          <p:spPr>
            <a:xfrm rot="-1304888">
              <a:off x="6055849" y="3428268"/>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9" name="Google Shape;1569;p17"/>
            <p:cNvSpPr/>
            <p:nvPr/>
          </p:nvSpPr>
          <p:spPr>
            <a:xfrm rot="-1301707">
              <a:off x="6193332" y="3381587"/>
              <a:ext cx="103246" cy="103246"/>
            </a:xfrm>
            <a:custGeom>
              <a:avLst/>
              <a:gdLst/>
              <a:ahLst/>
              <a:cxnLst/>
              <a:rect l="l" t="t" r="r" b="b"/>
              <a:pathLst>
                <a:path w="103153" h="103153" extrusionOk="0">
                  <a:moveTo>
                    <a:pt x="-296" y="-390"/>
                  </a:moveTo>
                  <a:lnTo>
                    <a:pt x="102858" y="-390"/>
                  </a:lnTo>
                  <a:lnTo>
                    <a:pt x="102858" y="102764"/>
                  </a:lnTo>
                  <a:lnTo>
                    <a:pt x="-296" y="102764"/>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0" name="Google Shape;1570;p17"/>
            <p:cNvSpPr/>
            <p:nvPr/>
          </p:nvSpPr>
          <p:spPr>
            <a:xfrm rot="-1304888">
              <a:off x="6328197" y="3319532"/>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1" name="Google Shape;1571;p17"/>
            <p:cNvSpPr/>
            <p:nvPr/>
          </p:nvSpPr>
          <p:spPr>
            <a:xfrm rot="-1304888">
              <a:off x="5839973" y="3681587"/>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2" name="Google Shape;1572;p17"/>
            <p:cNvSpPr/>
            <p:nvPr/>
          </p:nvSpPr>
          <p:spPr>
            <a:xfrm rot="-1304888">
              <a:off x="5976161" y="3627341"/>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3" name="Google Shape;1573;p17"/>
            <p:cNvSpPr/>
            <p:nvPr/>
          </p:nvSpPr>
          <p:spPr>
            <a:xfrm rot="-1304888">
              <a:off x="6112320" y="3572946"/>
              <a:ext cx="102913" cy="102913"/>
            </a:xfrm>
            <a:custGeom>
              <a:avLst/>
              <a:gdLst/>
              <a:ahLst/>
              <a:cxnLst/>
              <a:rect l="l" t="t" r="r" b="b"/>
              <a:pathLst>
                <a:path w="103060" h="103060" extrusionOk="0">
                  <a:moveTo>
                    <a:pt x="-296" y="-390"/>
                  </a:moveTo>
                  <a:lnTo>
                    <a:pt x="102765" y="-390"/>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4" name="Google Shape;1574;p17"/>
            <p:cNvSpPr/>
            <p:nvPr/>
          </p:nvSpPr>
          <p:spPr>
            <a:xfrm rot="-1301707">
              <a:off x="6249681" y="3526522"/>
              <a:ext cx="103246" cy="103246"/>
            </a:xfrm>
            <a:custGeom>
              <a:avLst/>
              <a:gdLst/>
              <a:ahLst/>
              <a:cxnLst/>
              <a:rect l="l" t="t" r="r" b="b"/>
              <a:pathLst>
                <a:path w="103153" h="103153" extrusionOk="0">
                  <a:moveTo>
                    <a:pt x="-296" y="-390"/>
                  </a:moveTo>
                  <a:lnTo>
                    <a:pt x="102858" y="-390"/>
                  </a:lnTo>
                  <a:lnTo>
                    <a:pt x="102858" y="102764"/>
                  </a:lnTo>
                  <a:lnTo>
                    <a:pt x="-296" y="102764"/>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5" name="Google Shape;1575;p17"/>
            <p:cNvSpPr/>
            <p:nvPr/>
          </p:nvSpPr>
          <p:spPr>
            <a:xfrm rot="-1304888">
              <a:off x="6384668" y="3464210"/>
              <a:ext cx="102913" cy="102913"/>
            </a:xfrm>
            <a:custGeom>
              <a:avLst/>
              <a:gdLst/>
              <a:ahLst/>
              <a:cxnLst/>
              <a:rect l="l" t="t" r="r" b="b"/>
              <a:pathLst>
                <a:path w="103060" h="103060" extrusionOk="0">
                  <a:moveTo>
                    <a:pt x="-296" y="-391"/>
                  </a:moveTo>
                  <a:lnTo>
                    <a:pt x="102765" y="-391"/>
                  </a:lnTo>
                  <a:lnTo>
                    <a:pt x="102765" y="102670"/>
                  </a:lnTo>
                  <a:lnTo>
                    <a:pt x="-296" y="10267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6" name="Google Shape;1576;p17"/>
            <p:cNvSpPr/>
            <p:nvPr/>
          </p:nvSpPr>
          <p:spPr>
            <a:xfrm>
              <a:off x="5882258" y="3810285"/>
              <a:ext cx="110299" cy="103536"/>
            </a:xfrm>
            <a:custGeom>
              <a:avLst/>
              <a:gdLst/>
              <a:ahLst/>
              <a:cxnLst/>
              <a:rect l="l" t="t" r="r" b="b"/>
              <a:pathLst>
                <a:path w="110299" h="103536" extrusionOk="0">
                  <a:moveTo>
                    <a:pt x="110299" y="36385"/>
                  </a:moveTo>
                  <a:lnTo>
                    <a:pt x="26098" y="103537"/>
                  </a:lnTo>
                  <a:lnTo>
                    <a:pt x="0" y="38100"/>
                  </a:lnTo>
                  <a:lnTo>
                    <a:pt x="95821" y="0"/>
                  </a:lnTo>
                  <a:lnTo>
                    <a:pt x="110299" y="36385"/>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7" name="Google Shape;1577;p17"/>
            <p:cNvSpPr/>
            <p:nvPr/>
          </p:nvSpPr>
          <p:spPr>
            <a:xfrm>
              <a:off x="6018370" y="3755992"/>
              <a:ext cx="101060" cy="65532"/>
            </a:xfrm>
            <a:custGeom>
              <a:avLst/>
              <a:gdLst/>
              <a:ahLst/>
              <a:cxnLst/>
              <a:rect l="l" t="t" r="r" b="b"/>
              <a:pathLst>
                <a:path w="101060" h="65532" extrusionOk="0">
                  <a:moveTo>
                    <a:pt x="100764" y="12849"/>
                  </a:moveTo>
                  <a:cubicBezTo>
                    <a:pt x="69846" y="28718"/>
                    <a:pt x="39776" y="46168"/>
                    <a:pt x="10658" y="65142"/>
                  </a:cubicBezTo>
                  <a:lnTo>
                    <a:pt x="-296" y="37710"/>
                  </a:lnTo>
                  <a:lnTo>
                    <a:pt x="95430" y="-39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8" name="Google Shape;1578;p17"/>
            <p:cNvSpPr/>
            <p:nvPr/>
          </p:nvSpPr>
          <p:spPr>
            <a:xfrm>
              <a:off x="6154768" y="3701509"/>
              <a:ext cx="99917" cy="48482"/>
            </a:xfrm>
            <a:custGeom>
              <a:avLst/>
              <a:gdLst/>
              <a:ahLst/>
              <a:cxnLst/>
              <a:rect l="l" t="t" r="r" b="b"/>
              <a:pathLst>
                <a:path w="99917" h="48482" extrusionOk="0">
                  <a:moveTo>
                    <a:pt x="99621" y="9992"/>
                  </a:moveTo>
                  <a:cubicBezTo>
                    <a:pt x="67074" y="21022"/>
                    <a:pt x="35118" y="33747"/>
                    <a:pt x="3895" y="48092"/>
                  </a:cubicBezTo>
                  <a:lnTo>
                    <a:pt x="-296" y="37710"/>
                  </a:lnTo>
                  <a:lnTo>
                    <a:pt x="95526" y="-39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9" name="Google Shape;1579;p17"/>
            <p:cNvSpPr/>
            <p:nvPr/>
          </p:nvSpPr>
          <p:spPr>
            <a:xfrm>
              <a:off x="6290976" y="3647312"/>
              <a:ext cx="106584" cy="51339"/>
            </a:xfrm>
            <a:custGeom>
              <a:avLst/>
              <a:gdLst/>
              <a:ahLst/>
              <a:cxnLst/>
              <a:rect l="l" t="t" r="r" b="b"/>
              <a:pathLst>
                <a:path w="106584" h="51339" extrusionOk="0">
                  <a:moveTo>
                    <a:pt x="106289" y="26756"/>
                  </a:moveTo>
                  <a:cubicBezTo>
                    <a:pt x="72123" y="33099"/>
                    <a:pt x="38290" y="41176"/>
                    <a:pt x="4943" y="50949"/>
                  </a:cubicBezTo>
                  <a:lnTo>
                    <a:pt x="-296" y="37710"/>
                  </a:lnTo>
                  <a:lnTo>
                    <a:pt x="95430" y="-39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0" name="Google Shape;1580;p17"/>
            <p:cNvSpPr/>
            <p:nvPr/>
          </p:nvSpPr>
          <p:spPr>
            <a:xfrm>
              <a:off x="6426802" y="3592829"/>
              <a:ext cx="121824" cy="74485"/>
            </a:xfrm>
            <a:custGeom>
              <a:avLst/>
              <a:gdLst/>
              <a:ahLst/>
              <a:cxnLst/>
              <a:rect l="l" t="t" r="r" b="b"/>
              <a:pathLst>
                <a:path w="121824" h="74485" extrusionOk="0">
                  <a:moveTo>
                    <a:pt x="121825" y="65151"/>
                  </a:moveTo>
                  <a:lnTo>
                    <a:pt x="14478" y="74486"/>
                  </a:lnTo>
                  <a:lnTo>
                    <a:pt x="0" y="38195"/>
                  </a:lnTo>
                  <a:lnTo>
                    <a:pt x="95726" y="0"/>
                  </a:lnTo>
                  <a:lnTo>
                    <a:pt x="121825" y="65151"/>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1" name="Google Shape;1581;p17"/>
            <p:cNvSpPr/>
            <p:nvPr/>
          </p:nvSpPr>
          <p:spPr>
            <a:xfrm>
              <a:off x="6019894" y="2963131"/>
              <a:ext cx="306228" cy="259937"/>
            </a:xfrm>
            <a:custGeom>
              <a:avLst/>
              <a:gdLst/>
              <a:ahLst/>
              <a:cxnLst/>
              <a:rect l="l" t="t" r="r" b="b"/>
              <a:pathLst>
                <a:path w="306228" h="259937" extrusionOk="0">
                  <a:moveTo>
                    <a:pt x="46482" y="81725"/>
                  </a:moveTo>
                  <a:lnTo>
                    <a:pt x="251270" y="0"/>
                  </a:lnTo>
                  <a:lnTo>
                    <a:pt x="306229" y="137731"/>
                  </a:lnTo>
                  <a:lnTo>
                    <a:pt x="0" y="259937"/>
                  </a:lnTo>
                  <a:lnTo>
                    <a:pt x="46482" y="81725"/>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582" name="Google Shape;1582;p17"/>
          <p:cNvGrpSpPr/>
          <p:nvPr/>
        </p:nvGrpSpPr>
        <p:grpSpPr>
          <a:xfrm>
            <a:off x="350221" y="4162748"/>
            <a:ext cx="671819" cy="904559"/>
            <a:chOff x="9306019" y="3257883"/>
            <a:chExt cx="2111311" cy="2842736"/>
          </a:xfrm>
        </p:grpSpPr>
        <p:sp>
          <p:nvSpPr>
            <p:cNvPr id="1583" name="Google Shape;1583;p17"/>
            <p:cNvSpPr/>
            <p:nvPr/>
          </p:nvSpPr>
          <p:spPr>
            <a:xfrm>
              <a:off x="9308115" y="3476672"/>
              <a:ext cx="2106929" cy="2623946"/>
            </a:xfrm>
            <a:custGeom>
              <a:avLst/>
              <a:gdLst/>
              <a:ahLst/>
              <a:cxnLst/>
              <a:rect l="l" t="t" r="r" b="b"/>
              <a:pathLst>
                <a:path w="2106929" h="2623946" extrusionOk="0">
                  <a:moveTo>
                    <a:pt x="1053465" y="0"/>
                  </a:moveTo>
                  <a:lnTo>
                    <a:pt x="1053465" y="0"/>
                  </a:lnTo>
                  <a:cubicBezTo>
                    <a:pt x="1635281" y="0"/>
                    <a:pt x="2106930" y="471652"/>
                    <a:pt x="2106930" y="1053465"/>
                  </a:cubicBezTo>
                  <a:lnTo>
                    <a:pt x="2106930" y="2486501"/>
                  </a:lnTo>
                  <a:cubicBezTo>
                    <a:pt x="2106930" y="2562406"/>
                    <a:pt x="2045389" y="2623947"/>
                    <a:pt x="1969484" y="2623947"/>
                  </a:cubicBezTo>
                  <a:lnTo>
                    <a:pt x="137446" y="2623947"/>
                  </a:lnTo>
                  <a:cubicBezTo>
                    <a:pt x="61536" y="2623947"/>
                    <a:pt x="0" y="2562406"/>
                    <a:pt x="0" y="2486501"/>
                  </a:cubicBezTo>
                  <a:lnTo>
                    <a:pt x="0" y="1053560"/>
                  </a:lnTo>
                  <a:cubicBezTo>
                    <a:pt x="-52" y="471748"/>
                    <a:pt x="471554" y="52"/>
                    <a:pt x="1053370" y="0"/>
                  </a:cubicBezTo>
                  <a:cubicBezTo>
                    <a:pt x="1053398" y="0"/>
                    <a:pt x="1053436" y="0"/>
                    <a:pt x="1053465"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4" name="Google Shape;1584;p17"/>
            <p:cNvSpPr/>
            <p:nvPr/>
          </p:nvSpPr>
          <p:spPr>
            <a:xfrm>
              <a:off x="9306019" y="3476672"/>
              <a:ext cx="1114520" cy="2623947"/>
            </a:xfrm>
            <a:custGeom>
              <a:avLst/>
              <a:gdLst/>
              <a:ahLst/>
              <a:cxnLst/>
              <a:rect l="l" t="t" r="r" b="b"/>
              <a:pathLst>
                <a:path w="1114520" h="2623947" extrusionOk="0">
                  <a:moveTo>
                    <a:pt x="121772" y="1053115"/>
                  </a:moveTo>
                  <a:lnTo>
                    <a:pt x="121772" y="2486056"/>
                  </a:lnTo>
                  <a:cubicBezTo>
                    <a:pt x="121772" y="2561932"/>
                    <a:pt x="183247" y="2623454"/>
                    <a:pt x="259123" y="2623501"/>
                  </a:cubicBezTo>
                  <a:lnTo>
                    <a:pt x="137203" y="2623501"/>
                  </a:lnTo>
                  <a:cubicBezTo>
                    <a:pt x="61346" y="2623558"/>
                    <a:pt x="-186" y="2562103"/>
                    <a:pt x="-243" y="2486246"/>
                  </a:cubicBezTo>
                  <a:cubicBezTo>
                    <a:pt x="-243" y="2486179"/>
                    <a:pt x="-243" y="2486122"/>
                    <a:pt x="-243" y="2486056"/>
                  </a:cubicBezTo>
                  <a:lnTo>
                    <a:pt x="-243" y="1053115"/>
                  </a:lnTo>
                  <a:cubicBezTo>
                    <a:pt x="-243" y="473613"/>
                    <a:pt x="473817" y="-446"/>
                    <a:pt x="1053222" y="-446"/>
                  </a:cubicBezTo>
                  <a:cubicBezTo>
                    <a:pt x="1073701" y="-446"/>
                    <a:pt x="1093989" y="126"/>
                    <a:pt x="1114278" y="1364"/>
                  </a:cubicBezTo>
                  <a:cubicBezTo>
                    <a:pt x="562970" y="33177"/>
                    <a:pt x="121772" y="494092"/>
                    <a:pt x="121772" y="1053115"/>
                  </a:cubicBezTo>
                  <a:close/>
                </a:path>
              </a:pathLst>
            </a:custGeom>
            <a:solidFill>
              <a:srgbClr val="FFFFFF">
                <a:alpha val="16079"/>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5" name="Google Shape;1585;p17"/>
            <p:cNvSpPr/>
            <p:nvPr/>
          </p:nvSpPr>
          <p:spPr>
            <a:xfrm>
              <a:off x="10302810" y="3476672"/>
              <a:ext cx="1114520" cy="2623947"/>
            </a:xfrm>
            <a:custGeom>
              <a:avLst/>
              <a:gdLst/>
              <a:ahLst/>
              <a:cxnLst/>
              <a:rect l="l" t="t" r="r" b="b"/>
              <a:pathLst>
                <a:path w="1114520" h="2623947" extrusionOk="0">
                  <a:moveTo>
                    <a:pt x="1114278" y="1053115"/>
                  </a:moveTo>
                  <a:lnTo>
                    <a:pt x="1114278" y="2486056"/>
                  </a:lnTo>
                  <a:cubicBezTo>
                    <a:pt x="1114278" y="2561960"/>
                    <a:pt x="1052737" y="2623501"/>
                    <a:pt x="976832" y="2623501"/>
                  </a:cubicBezTo>
                  <a:lnTo>
                    <a:pt x="854817" y="2623501"/>
                  </a:lnTo>
                  <a:cubicBezTo>
                    <a:pt x="930693" y="2623454"/>
                    <a:pt x="992167" y="2561932"/>
                    <a:pt x="992167" y="2486056"/>
                  </a:cubicBezTo>
                  <a:lnTo>
                    <a:pt x="992167" y="1053115"/>
                  </a:lnTo>
                  <a:cubicBezTo>
                    <a:pt x="992167" y="494188"/>
                    <a:pt x="551064" y="33273"/>
                    <a:pt x="-243" y="1364"/>
                  </a:cubicBezTo>
                  <a:cubicBezTo>
                    <a:pt x="19855" y="126"/>
                    <a:pt x="40238" y="-446"/>
                    <a:pt x="60717" y="-446"/>
                  </a:cubicBezTo>
                  <a:cubicBezTo>
                    <a:pt x="640123" y="-446"/>
                    <a:pt x="1114278" y="473613"/>
                    <a:pt x="1114278" y="1053115"/>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6" name="Google Shape;1586;p17"/>
            <p:cNvSpPr/>
            <p:nvPr/>
          </p:nvSpPr>
          <p:spPr>
            <a:xfrm>
              <a:off x="9580816" y="4611957"/>
              <a:ext cx="1518000" cy="1269300"/>
            </a:xfrm>
            <a:prstGeom prst="roundRect">
              <a:avLst>
                <a:gd name="adj" fmla="val 13029"/>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7" name="Google Shape;1587;p17"/>
            <p:cNvSpPr/>
            <p:nvPr/>
          </p:nvSpPr>
          <p:spPr>
            <a:xfrm>
              <a:off x="9600913" y="4622816"/>
              <a:ext cx="1504188" cy="1257871"/>
            </a:xfrm>
            <a:custGeom>
              <a:avLst/>
              <a:gdLst/>
              <a:ahLst/>
              <a:cxnLst/>
              <a:rect l="l" t="t" r="r" b="b"/>
              <a:pathLst>
                <a:path w="1504188" h="1257871" extrusionOk="0">
                  <a:moveTo>
                    <a:pt x="1503945" y="141572"/>
                  </a:moveTo>
                  <a:lnTo>
                    <a:pt x="1503945" y="1103597"/>
                  </a:lnTo>
                  <a:cubicBezTo>
                    <a:pt x="1503736" y="1188427"/>
                    <a:pt x="1435041" y="1257169"/>
                    <a:pt x="1350212" y="1257426"/>
                  </a:cubicBezTo>
                  <a:lnTo>
                    <a:pt x="139679" y="1257426"/>
                  </a:lnTo>
                  <a:cubicBezTo>
                    <a:pt x="79424" y="1257255"/>
                    <a:pt x="24789" y="1222031"/>
                    <a:pt x="-243" y="1167224"/>
                  </a:cubicBezTo>
                  <a:cubicBezTo>
                    <a:pt x="18359" y="1174939"/>
                    <a:pt x="38295" y="1178883"/>
                    <a:pt x="58431" y="1178844"/>
                  </a:cubicBezTo>
                  <a:lnTo>
                    <a:pt x="1268963" y="1178844"/>
                  </a:lnTo>
                  <a:cubicBezTo>
                    <a:pt x="1353784" y="1178635"/>
                    <a:pt x="1422487" y="1109931"/>
                    <a:pt x="1422697" y="1025111"/>
                  </a:cubicBezTo>
                  <a:lnTo>
                    <a:pt x="1422697" y="63086"/>
                  </a:lnTo>
                  <a:cubicBezTo>
                    <a:pt x="1422716" y="41160"/>
                    <a:pt x="1418001" y="19490"/>
                    <a:pt x="1408886" y="-446"/>
                  </a:cubicBezTo>
                  <a:cubicBezTo>
                    <a:pt x="1466303" y="23405"/>
                    <a:pt x="1503783" y="79402"/>
                    <a:pt x="1503945" y="141572"/>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8" name="Google Shape;1588;p17"/>
            <p:cNvSpPr/>
            <p:nvPr/>
          </p:nvSpPr>
          <p:spPr>
            <a:xfrm>
              <a:off x="9587674" y="4610338"/>
              <a:ext cx="1504378" cy="1257871"/>
            </a:xfrm>
            <a:custGeom>
              <a:avLst/>
              <a:gdLst/>
              <a:ahLst/>
              <a:cxnLst/>
              <a:rect l="l" t="t" r="r" b="b"/>
              <a:pathLst>
                <a:path w="1504378" h="1257871" extrusionOk="0">
                  <a:moveTo>
                    <a:pt x="1504136" y="89661"/>
                  </a:moveTo>
                  <a:cubicBezTo>
                    <a:pt x="1485543" y="81917"/>
                    <a:pt x="1465598" y="77935"/>
                    <a:pt x="1445462" y="77945"/>
                  </a:cubicBezTo>
                  <a:lnTo>
                    <a:pt x="234929" y="77945"/>
                  </a:lnTo>
                  <a:cubicBezTo>
                    <a:pt x="150100" y="78202"/>
                    <a:pt x="81405" y="146944"/>
                    <a:pt x="81196" y="231774"/>
                  </a:cubicBezTo>
                  <a:lnTo>
                    <a:pt x="81196" y="1193799"/>
                  </a:lnTo>
                  <a:cubicBezTo>
                    <a:pt x="81177" y="1215754"/>
                    <a:pt x="85892" y="1237452"/>
                    <a:pt x="95007" y="1257426"/>
                  </a:cubicBezTo>
                  <a:cubicBezTo>
                    <a:pt x="37514" y="1233585"/>
                    <a:pt x="-33" y="1177549"/>
                    <a:pt x="-243" y="1115313"/>
                  </a:cubicBezTo>
                  <a:lnTo>
                    <a:pt x="-243" y="153288"/>
                  </a:lnTo>
                  <a:cubicBezTo>
                    <a:pt x="-33" y="68468"/>
                    <a:pt x="68670" y="-236"/>
                    <a:pt x="153490" y="-446"/>
                  </a:cubicBezTo>
                  <a:lnTo>
                    <a:pt x="1364213" y="-446"/>
                  </a:lnTo>
                  <a:cubicBezTo>
                    <a:pt x="1424440" y="-293"/>
                    <a:pt x="1479075" y="34892"/>
                    <a:pt x="1504136" y="89661"/>
                  </a:cubicBezTo>
                  <a:close/>
                </a:path>
              </a:pathLst>
            </a:custGeom>
            <a:solidFill>
              <a:srgbClr val="FFFFFF">
                <a:alpha val="2682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9" name="Google Shape;1589;p17"/>
            <p:cNvSpPr/>
            <p:nvPr/>
          </p:nvSpPr>
          <p:spPr>
            <a:xfrm>
              <a:off x="9577577" y="4955524"/>
              <a:ext cx="1524666" cy="66294"/>
            </a:xfrm>
            <a:custGeom>
              <a:avLst/>
              <a:gdLst/>
              <a:ahLst/>
              <a:cxnLst/>
              <a:rect l="l" t="t" r="r" b="b"/>
              <a:pathLst>
                <a:path w="1524666" h="66294" extrusionOk="0">
                  <a:moveTo>
                    <a:pt x="0" y="0"/>
                  </a:moveTo>
                  <a:lnTo>
                    <a:pt x="1524667" y="0"/>
                  </a:lnTo>
                  <a:lnTo>
                    <a:pt x="1524667" y="66294"/>
                  </a:lnTo>
                  <a:lnTo>
                    <a:pt x="0" y="66294"/>
                  </a:lnTo>
                  <a:close/>
                </a:path>
              </a:pathLst>
            </a:custGeom>
            <a:solidFill>
              <a:srgbClr val="AE6A1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0" name="Google Shape;1590;p17"/>
            <p:cNvSpPr/>
            <p:nvPr/>
          </p:nvSpPr>
          <p:spPr>
            <a:xfrm>
              <a:off x="9577577" y="5021818"/>
              <a:ext cx="1524666" cy="66294"/>
            </a:xfrm>
            <a:custGeom>
              <a:avLst/>
              <a:gdLst/>
              <a:ahLst/>
              <a:cxnLst/>
              <a:rect l="l" t="t" r="r" b="b"/>
              <a:pathLst>
                <a:path w="1524666" h="66294" extrusionOk="0">
                  <a:moveTo>
                    <a:pt x="0" y="0"/>
                  </a:moveTo>
                  <a:lnTo>
                    <a:pt x="1524667" y="0"/>
                  </a:lnTo>
                  <a:lnTo>
                    <a:pt x="1524667" y="66294"/>
                  </a:lnTo>
                  <a:lnTo>
                    <a:pt x="0" y="66294"/>
                  </a:ln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1" name="Google Shape;1591;p17"/>
            <p:cNvSpPr/>
            <p:nvPr/>
          </p:nvSpPr>
          <p:spPr>
            <a:xfrm>
              <a:off x="9561766" y="5029724"/>
              <a:ext cx="48006" cy="105822"/>
            </a:xfrm>
            <a:custGeom>
              <a:avLst/>
              <a:gdLst/>
              <a:ahLst/>
              <a:cxnLst/>
              <a:rect l="l" t="t" r="r" b="b"/>
              <a:pathLst>
                <a:path w="48006" h="105822" extrusionOk="0">
                  <a:moveTo>
                    <a:pt x="24003" y="0"/>
                  </a:moveTo>
                  <a:cubicBezTo>
                    <a:pt x="37259" y="0"/>
                    <a:pt x="48006" y="0"/>
                    <a:pt x="48006" y="0"/>
                  </a:cubicBezTo>
                  <a:lnTo>
                    <a:pt x="48006" y="105823"/>
                  </a:lnTo>
                  <a:cubicBezTo>
                    <a:pt x="48006" y="105823"/>
                    <a:pt x="37259"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2" name="Google Shape;1592;p17"/>
            <p:cNvSpPr/>
            <p:nvPr/>
          </p:nvSpPr>
          <p:spPr>
            <a:xfrm>
              <a:off x="9554431" y="5023931"/>
              <a:ext cx="62769" cy="118854"/>
            </a:xfrm>
            <a:custGeom>
              <a:avLst/>
              <a:gdLst/>
              <a:ahLst/>
              <a:cxnLst/>
              <a:rect l="l" t="t" r="r" b="b"/>
              <a:pathLst>
                <a:path w="62769" h="118854" extrusionOk="0">
                  <a:moveTo>
                    <a:pt x="31094" y="118409"/>
                  </a:moveTo>
                  <a:cubicBezTo>
                    <a:pt x="13787" y="118409"/>
                    <a:pt x="-243" y="104378"/>
                    <a:pt x="-243" y="87072"/>
                  </a:cubicBezTo>
                  <a:lnTo>
                    <a:pt x="-243" y="29255"/>
                  </a:lnTo>
                  <a:cubicBezTo>
                    <a:pt x="709" y="11919"/>
                    <a:pt x="15540" y="-1358"/>
                    <a:pt x="32875" y="-397"/>
                  </a:cubicBezTo>
                  <a:cubicBezTo>
                    <a:pt x="48868" y="480"/>
                    <a:pt x="61641" y="13253"/>
                    <a:pt x="62527" y="29255"/>
                  </a:cubicBezTo>
                  <a:lnTo>
                    <a:pt x="62527" y="87072"/>
                  </a:lnTo>
                  <a:cubicBezTo>
                    <a:pt x="62527" y="104378"/>
                    <a:pt x="48496" y="118409"/>
                    <a:pt x="31189" y="118409"/>
                  </a:cubicBezTo>
                  <a:cubicBezTo>
                    <a:pt x="31161" y="118409"/>
                    <a:pt x="31123" y="118409"/>
                    <a:pt x="31094" y="118409"/>
                  </a:cubicBezTo>
                  <a:close/>
                  <a:moveTo>
                    <a:pt x="31094" y="12681"/>
                  </a:moveTo>
                  <a:cubicBezTo>
                    <a:pt x="21941" y="12681"/>
                    <a:pt x="14521" y="20101"/>
                    <a:pt x="14521" y="29255"/>
                  </a:cubicBezTo>
                  <a:lnTo>
                    <a:pt x="14521" y="87072"/>
                  </a:lnTo>
                  <a:cubicBezTo>
                    <a:pt x="13825" y="96254"/>
                    <a:pt x="20702" y="104254"/>
                    <a:pt x="29885" y="104950"/>
                  </a:cubicBezTo>
                  <a:cubicBezTo>
                    <a:pt x="39067" y="105645"/>
                    <a:pt x="47068" y="98768"/>
                    <a:pt x="47763" y="89586"/>
                  </a:cubicBezTo>
                  <a:cubicBezTo>
                    <a:pt x="47830" y="88748"/>
                    <a:pt x="47830" y="87909"/>
                    <a:pt x="47763" y="87072"/>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3" name="Google Shape;1593;p17"/>
            <p:cNvSpPr/>
            <p:nvPr/>
          </p:nvSpPr>
          <p:spPr>
            <a:xfrm>
              <a:off x="9561766" y="5138785"/>
              <a:ext cx="48006" cy="213740"/>
            </a:xfrm>
            <a:custGeom>
              <a:avLst/>
              <a:gdLst/>
              <a:ahLst/>
              <a:cxnLst/>
              <a:rect l="l" t="t" r="r" b="b"/>
              <a:pathLst>
                <a:path w="48006" h="213740" extrusionOk="0">
                  <a:moveTo>
                    <a:pt x="24003" y="0"/>
                  </a:moveTo>
                  <a:cubicBezTo>
                    <a:pt x="37259" y="0"/>
                    <a:pt x="48006" y="0"/>
                    <a:pt x="48006" y="0"/>
                  </a:cubicBezTo>
                  <a:lnTo>
                    <a:pt x="48006" y="213741"/>
                  </a:lnTo>
                  <a:cubicBezTo>
                    <a:pt x="48006" y="213741"/>
                    <a:pt x="37259"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4" name="Google Shape;1594;p17"/>
            <p:cNvSpPr/>
            <p:nvPr/>
          </p:nvSpPr>
          <p:spPr>
            <a:xfrm>
              <a:off x="9554431" y="5132992"/>
              <a:ext cx="62769" cy="226867"/>
            </a:xfrm>
            <a:custGeom>
              <a:avLst/>
              <a:gdLst/>
              <a:ahLst/>
              <a:cxnLst/>
              <a:rect l="l" t="t" r="r" b="b"/>
              <a:pathLst>
                <a:path w="62769" h="226867" extrusionOk="0">
                  <a:moveTo>
                    <a:pt x="31094" y="226422"/>
                  </a:moveTo>
                  <a:cubicBezTo>
                    <a:pt x="13806" y="226365"/>
                    <a:pt x="-196" y="212373"/>
                    <a:pt x="-243" y="195085"/>
                  </a:cubicBezTo>
                  <a:lnTo>
                    <a:pt x="-243" y="29255"/>
                  </a:lnTo>
                  <a:cubicBezTo>
                    <a:pt x="709" y="11919"/>
                    <a:pt x="15540" y="-1359"/>
                    <a:pt x="32875" y="-397"/>
                  </a:cubicBezTo>
                  <a:cubicBezTo>
                    <a:pt x="48868" y="479"/>
                    <a:pt x="61641" y="13252"/>
                    <a:pt x="62527" y="29255"/>
                  </a:cubicBezTo>
                  <a:lnTo>
                    <a:pt x="62527" y="195085"/>
                  </a:lnTo>
                  <a:cubicBezTo>
                    <a:pt x="62470" y="212411"/>
                    <a:pt x="48420" y="226422"/>
                    <a:pt x="31094" y="226422"/>
                  </a:cubicBezTo>
                  <a:close/>
                  <a:moveTo>
                    <a:pt x="31094" y="12681"/>
                  </a:moveTo>
                  <a:cubicBezTo>
                    <a:pt x="21941" y="12681"/>
                    <a:pt x="14521" y="20101"/>
                    <a:pt x="14521" y="29255"/>
                  </a:cubicBezTo>
                  <a:lnTo>
                    <a:pt x="14521" y="195085"/>
                  </a:lnTo>
                  <a:cubicBezTo>
                    <a:pt x="15216" y="204267"/>
                    <a:pt x="23217" y="211144"/>
                    <a:pt x="32399" y="210449"/>
                  </a:cubicBezTo>
                  <a:cubicBezTo>
                    <a:pt x="40610" y="209820"/>
                    <a:pt x="47144" y="203295"/>
                    <a:pt x="47763" y="195085"/>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5" name="Google Shape;1595;p17"/>
            <p:cNvSpPr/>
            <p:nvPr/>
          </p:nvSpPr>
          <p:spPr>
            <a:xfrm>
              <a:off x="10361675" y="5671995"/>
              <a:ext cx="8667" cy="9525"/>
            </a:xfrm>
            <a:custGeom>
              <a:avLst/>
              <a:gdLst/>
              <a:ahLst/>
              <a:cxnLst/>
              <a:rect l="l" t="t" r="r" b="b"/>
              <a:pathLst>
                <a:path w="8667" h="9525" extrusionOk="0">
                  <a:moveTo>
                    <a:pt x="-243" y="-446"/>
                  </a:moveTo>
                  <a:lnTo>
                    <a:pt x="8425" y="-446"/>
                  </a:lnTo>
                  <a:lnTo>
                    <a:pt x="8425" y="-446"/>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6" name="Google Shape;1596;p17"/>
            <p:cNvSpPr/>
            <p:nvPr/>
          </p:nvSpPr>
          <p:spPr>
            <a:xfrm>
              <a:off x="10353007" y="5671328"/>
              <a:ext cx="8667" cy="9525"/>
            </a:xfrm>
            <a:custGeom>
              <a:avLst/>
              <a:gdLst/>
              <a:ahLst/>
              <a:cxnLst/>
              <a:rect l="l" t="t" r="r" b="b"/>
              <a:pathLst>
                <a:path w="8667" h="9525" extrusionOk="0">
                  <a:moveTo>
                    <a:pt x="-243" y="-446"/>
                  </a:moveTo>
                  <a:lnTo>
                    <a:pt x="8425" y="-446"/>
                  </a:lnTo>
                  <a:lnTo>
                    <a:pt x="-243" y="-446"/>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7" name="Google Shape;1597;p17"/>
            <p:cNvSpPr/>
            <p:nvPr/>
          </p:nvSpPr>
          <p:spPr>
            <a:xfrm>
              <a:off x="9396611" y="3257883"/>
              <a:ext cx="1930679" cy="674465"/>
            </a:xfrm>
            <a:custGeom>
              <a:avLst/>
              <a:gdLst/>
              <a:ahLst/>
              <a:cxnLst/>
              <a:rect l="l" t="t" r="r" b="b"/>
              <a:pathLst>
                <a:path w="1930679" h="674465" extrusionOk="0">
                  <a:moveTo>
                    <a:pt x="1911606" y="657827"/>
                  </a:moveTo>
                  <a:cubicBezTo>
                    <a:pt x="1895718" y="665218"/>
                    <a:pt x="1876859" y="658332"/>
                    <a:pt x="1869467" y="642444"/>
                  </a:cubicBezTo>
                  <a:cubicBezTo>
                    <a:pt x="1869420" y="642339"/>
                    <a:pt x="1869363" y="642225"/>
                    <a:pt x="1869315" y="642111"/>
                  </a:cubicBezTo>
                  <a:cubicBezTo>
                    <a:pt x="1707295" y="289876"/>
                    <a:pt x="1355384" y="63886"/>
                    <a:pt x="967678" y="63086"/>
                  </a:cubicBezTo>
                  <a:lnTo>
                    <a:pt x="964821" y="63086"/>
                  </a:lnTo>
                  <a:cubicBezTo>
                    <a:pt x="797314" y="63600"/>
                    <a:pt x="632684" y="106663"/>
                    <a:pt x="486380" y="188244"/>
                  </a:cubicBezTo>
                  <a:lnTo>
                    <a:pt x="486380" y="188244"/>
                  </a:lnTo>
                  <a:cubicBezTo>
                    <a:pt x="297537" y="293400"/>
                    <a:pt x="148128" y="457249"/>
                    <a:pt x="60803" y="654969"/>
                  </a:cubicBezTo>
                  <a:cubicBezTo>
                    <a:pt x="55755" y="666562"/>
                    <a:pt x="44296" y="674048"/>
                    <a:pt x="31657" y="674019"/>
                  </a:cubicBezTo>
                  <a:cubicBezTo>
                    <a:pt x="14083" y="674067"/>
                    <a:pt x="-195" y="659866"/>
                    <a:pt x="-243" y="642292"/>
                  </a:cubicBezTo>
                  <a:cubicBezTo>
                    <a:pt x="-262" y="637805"/>
                    <a:pt x="681" y="633357"/>
                    <a:pt x="2510" y="629252"/>
                  </a:cubicBezTo>
                  <a:cubicBezTo>
                    <a:pt x="171131" y="247899"/>
                    <a:pt x="548140" y="1278"/>
                    <a:pt x="965107" y="-446"/>
                  </a:cubicBezTo>
                  <a:lnTo>
                    <a:pt x="968059" y="-446"/>
                  </a:lnTo>
                  <a:cubicBezTo>
                    <a:pt x="1380701" y="430"/>
                    <a:pt x="1755243" y="240946"/>
                    <a:pt x="1927703" y="615822"/>
                  </a:cubicBezTo>
                  <a:cubicBezTo>
                    <a:pt x="1934799" y="631871"/>
                    <a:pt x="1927608" y="650636"/>
                    <a:pt x="1911606" y="657827"/>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8" name="Google Shape;1598;p17"/>
            <p:cNvSpPr/>
            <p:nvPr/>
          </p:nvSpPr>
          <p:spPr>
            <a:xfrm>
              <a:off x="10323289" y="3617643"/>
              <a:ext cx="9525" cy="1904"/>
            </a:xfrm>
            <a:custGeom>
              <a:avLst/>
              <a:gdLst/>
              <a:ahLst/>
              <a:cxnLst/>
              <a:rect l="l" t="t" r="r" b="b"/>
              <a:pathLst>
                <a:path w="9525" h="1904" extrusionOk="0">
                  <a:moveTo>
                    <a:pt x="-243" y="-65"/>
                  </a:moveTo>
                  <a:lnTo>
                    <a:pt x="-243" y="-65"/>
                  </a:lnTo>
                  <a:cubicBezTo>
                    <a:pt x="-243" y="411"/>
                    <a:pt x="-243" y="983"/>
                    <a:pt x="-243" y="1459"/>
                  </a:cubicBezTo>
                  <a:lnTo>
                    <a:pt x="-243" y="-446"/>
                  </a:lnTo>
                  <a:lnTo>
                    <a:pt x="-243" y="-4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9" name="Google Shape;1599;p17"/>
            <p:cNvSpPr/>
            <p:nvPr/>
          </p:nvSpPr>
          <p:spPr>
            <a:xfrm>
              <a:off x="10414824" y="3640598"/>
              <a:ext cx="42" cy="666"/>
            </a:xfrm>
            <a:custGeom>
              <a:avLst/>
              <a:gdLst/>
              <a:ahLst/>
              <a:cxnLst/>
              <a:rect l="l" t="t" r="r" b="b"/>
              <a:pathLst>
                <a:path w="42" h="666" extrusionOk="0">
                  <a:moveTo>
                    <a:pt x="-243" y="-446"/>
                  </a:moveTo>
                  <a:cubicBezTo>
                    <a:pt x="-186" y="-227"/>
                    <a:pt x="-186" y="2"/>
                    <a:pt x="-243" y="221"/>
                  </a:cubicBezTo>
                  <a:lnTo>
                    <a:pt x="-243" y="22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0" name="Google Shape;1600;p17"/>
            <p:cNvSpPr/>
            <p:nvPr/>
          </p:nvSpPr>
          <p:spPr>
            <a:xfrm>
              <a:off x="10413777" y="3641264"/>
              <a:ext cx="952" cy="2000"/>
            </a:xfrm>
            <a:custGeom>
              <a:avLst/>
              <a:gdLst/>
              <a:ahLst/>
              <a:cxnLst/>
              <a:rect l="l" t="t" r="r" b="b"/>
              <a:pathLst>
                <a:path w="952" h="2000" extrusionOk="0">
                  <a:moveTo>
                    <a:pt x="709" y="-446"/>
                  </a:moveTo>
                  <a:lnTo>
                    <a:pt x="709" y="-446"/>
                  </a:lnTo>
                  <a:lnTo>
                    <a:pt x="-243" y="155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1" name="Google Shape;1601;p17"/>
            <p:cNvSpPr/>
            <p:nvPr/>
          </p:nvSpPr>
          <p:spPr>
            <a:xfrm>
              <a:off x="10414824" y="3639169"/>
              <a:ext cx="666" cy="1428"/>
            </a:xfrm>
            <a:custGeom>
              <a:avLst/>
              <a:gdLst/>
              <a:ahLst/>
              <a:cxnLst/>
              <a:rect l="l" t="t" r="r" b="b"/>
              <a:pathLst>
                <a:path w="666" h="1428" extrusionOk="0">
                  <a:moveTo>
                    <a:pt x="424" y="-351"/>
                  </a:moveTo>
                  <a:lnTo>
                    <a:pt x="-243" y="983"/>
                  </a:lnTo>
                  <a:lnTo>
                    <a:pt x="-243" y="316"/>
                  </a:lnTo>
                  <a:cubicBezTo>
                    <a:pt x="-243" y="316"/>
                    <a:pt x="-243" y="-255"/>
                    <a:pt x="-243" y="-446"/>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2" name="Google Shape;1602;p17"/>
            <p:cNvSpPr/>
            <p:nvPr/>
          </p:nvSpPr>
          <p:spPr>
            <a:xfrm>
              <a:off x="9731596" y="3773472"/>
              <a:ext cx="857" cy="1714"/>
            </a:xfrm>
            <a:custGeom>
              <a:avLst/>
              <a:gdLst/>
              <a:ahLst/>
              <a:cxnLst/>
              <a:rect l="l" t="t" r="r" b="b"/>
              <a:pathLst>
                <a:path w="857" h="1714" extrusionOk="0">
                  <a:moveTo>
                    <a:pt x="857" y="1715"/>
                  </a:moveTo>
                  <a:lnTo>
                    <a:pt x="286" y="952"/>
                  </a:lnTo>
                  <a:lnTo>
                    <a:pt x="0" y="0"/>
                  </a:lnTo>
                  <a:lnTo>
                    <a:pt x="571" y="762"/>
                  </a:lnTo>
                  <a:lnTo>
                    <a:pt x="857" y="171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3" name="Google Shape;1603;p17"/>
            <p:cNvSpPr/>
            <p:nvPr/>
          </p:nvSpPr>
          <p:spPr>
            <a:xfrm>
              <a:off x="11275408" y="3868245"/>
              <a:ext cx="48006" cy="105822"/>
            </a:xfrm>
            <a:custGeom>
              <a:avLst/>
              <a:gdLst/>
              <a:ahLst/>
              <a:cxnLst/>
              <a:rect l="l" t="t" r="r" b="b"/>
              <a:pathLst>
                <a:path w="48006" h="105822" extrusionOk="0">
                  <a:moveTo>
                    <a:pt x="24003" y="0"/>
                  </a:moveTo>
                  <a:cubicBezTo>
                    <a:pt x="37260" y="0"/>
                    <a:pt x="48006" y="0"/>
                    <a:pt x="48006" y="0"/>
                  </a:cubicBezTo>
                  <a:lnTo>
                    <a:pt x="48006" y="105823"/>
                  </a:lnTo>
                  <a:cubicBezTo>
                    <a:pt x="48006" y="105823"/>
                    <a:pt x="37260"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4" name="Google Shape;1604;p17"/>
            <p:cNvSpPr/>
            <p:nvPr/>
          </p:nvSpPr>
          <p:spPr>
            <a:xfrm>
              <a:off x="11268169" y="3860911"/>
              <a:ext cx="62674" cy="120491"/>
            </a:xfrm>
            <a:custGeom>
              <a:avLst/>
              <a:gdLst/>
              <a:ahLst/>
              <a:cxnLst/>
              <a:rect l="l" t="t" r="r" b="b"/>
              <a:pathLst>
                <a:path w="62674" h="120491" extrusionOk="0">
                  <a:moveTo>
                    <a:pt x="31094" y="120046"/>
                  </a:moveTo>
                  <a:cubicBezTo>
                    <a:pt x="13787" y="120046"/>
                    <a:pt x="-243" y="106015"/>
                    <a:pt x="-243" y="88708"/>
                  </a:cubicBezTo>
                  <a:cubicBezTo>
                    <a:pt x="-243" y="88679"/>
                    <a:pt x="-243" y="88642"/>
                    <a:pt x="-243" y="88613"/>
                  </a:cubicBezTo>
                  <a:lnTo>
                    <a:pt x="-243" y="30892"/>
                  </a:lnTo>
                  <a:cubicBezTo>
                    <a:pt x="-243" y="13585"/>
                    <a:pt x="13787" y="-446"/>
                    <a:pt x="31094" y="-446"/>
                  </a:cubicBezTo>
                  <a:cubicBezTo>
                    <a:pt x="48401" y="-446"/>
                    <a:pt x="62432" y="13585"/>
                    <a:pt x="62432" y="30892"/>
                  </a:cubicBezTo>
                  <a:lnTo>
                    <a:pt x="62432" y="88613"/>
                  </a:lnTo>
                  <a:cubicBezTo>
                    <a:pt x="62432" y="105939"/>
                    <a:pt x="48420" y="119998"/>
                    <a:pt x="31094" y="120046"/>
                  </a:cubicBezTo>
                  <a:close/>
                  <a:moveTo>
                    <a:pt x="31094" y="14223"/>
                  </a:moveTo>
                  <a:cubicBezTo>
                    <a:pt x="21893" y="14223"/>
                    <a:pt x="14426" y="21691"/>
                    <a:pt x="14426" y="30892"/>
                  </a:cubicBezTo>
                  <a:lnTo>
                    <a:pt x="14426" y="88613"/>
                  </a:lnTo>
                  <a:cubicBezTo>
                    <a:pt x="13730" y="97795"/>
                    <a:pt x="20607" y="105796"/>
                    <a:pt x="29790" y="106491"/>
                  </a:cubicBezTo>
                  <a:cubicBezTo>
                    <a:pt x="38972" y="107186"/>
                    <a:pt x="46973" y="100310"/>
                    <a:pt x="47668" y="91128"/>
                  </a:cubicBezTo>
                  <a:cubicBezTo>
                    <a:pt x="47735" y="90289"/>
                    <a:pt x="47735" y="89451"/>
                    <a:pt x="47668" y="88613"/>
                  </a:cubicBezTo>
                  <a:lnTo>
                    <a:pt x="47668" y="30892"/>
                  </a:lnTo>
                  <a:cubicBezTo>
                    <a:pt x="47725" y="21738"/>
                    <a:pt x="40343" y="14280"/>
                    <a:pt x="31190" y="14223"/>
                  </a:cubicBezTo>
                  <a:cubicBezTo>
                    <a:pt x="31161" y="14223"/>
                    <a:pt x="31123" y="14223"/>
                    <a:pt x="31094" y="14223"/>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5" name="Google Shape;1605;p17"/>
            <p:cNvSpPr/>
            <p:nvPr/>
          </p:nvSpPr>
          <p:spPr>
            <a:xfrm>
              <a:off x="11275408" y="3977307"/>
              <a:ext cx="48006" cy="213740"/>
            </a:xfrm>
            <a:custGeom>
              <a:avLst/>
              <a:gdLst/>
              <a:ahLst/>
              <a:cxnLst/>
              <a:rect l="l" t="t" r="r" b="b"/>
              <a:pathLst>
                <a:path w="48006" h="213740" extrusionOk="0">
                  <a:moveTo>
                    <a:pt x="24003" y="0"/>
                  </a:moveTo>
                  <a:cubicBezTo>
                    <a:pt x="37260" y="0"/>
                    <a:pt x="48006" y="0"/>
                    <a:pt x="48006" y="0"/>
                  </a:cubicBezTo>
                  <a:lnTo>
                    <a:pt x="48006" y="213741"/>
                  </a:lnTo>
                  <a:cubicBezTo>
                    <a:pt x="48006" y="213741"/>
                    <a:pt x="37260"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6" name="Google Shape;1606;p17"/>
            <p:cNvSpPr/>
            <p:nvPr/>
          </p:nvSpPr>
          <p:spPr>
            <a:xfrm>
              <a:off x="11268169" y="3969877"/>
              <a:ext cx="62674" cy="228504"/>
            </a:xfrm>
            <a:custGeom>
              <a:avLst/>
              <a:gdLst/>
              <a:ahLst/>
              <a:cxnLst/>
              <a:rect l="l" t="t" r="r" b="b"/>
              <a:pathLst>
                <a:path w="62674" h="228504" extrusionOk="0">
                  <a:moveTo>
                    <a:pt x="31094" y="228059"/>
                  </a:moveTo>
                  <a:cubicBezTo>
                    <a:pt x="13787" y="228059"/>
                    <a:pt x="-243" y="214029"/>
                    <a:pt x="-243" y="196722"/>
                  </a:cubicBezTo>
                  <a:lnTo>
                    <a:pt x="-243" y="30892"/>
                  </a:lnTo>
                  <a:cubicBezTo>
                    <a:pt x="-243" y="13585"/>
                    <a:pt x="13787" y="-446"/>
                    <a:pt x="31094" y="-446"/>
                  </a:cubicBezTo>
                  <a:cubicBezTo>
                    <a:pt x="48401" y="-446"/>
                    <a:pt x="62432" y="13585"/>
                    <a:pt x="62432" y="30892"/>
                  </a:cubicBezTo>
                  <a:lnTo>
                    <a:pt x="62432" y="196722"/>
                  </a:lnTo>
                  <a:cubicBezTo>
                    <a:pt x="62384" y="214010"/>
                    <a:pt x="48382" y="228002"/>
                    <a:pt x="31094" y="228059"/>
                  </a:cubicBezTo>
                  <a:close/>
                  <a:moveTo>
                    <a:pt x="31094" y="14318"/>
                  </a:moveTo>
                  <a:cubicBezTo>
                    <a:pt x="21922" y="14318"/>
                    <a:pt x="14473" y="21719"/>
                    <a:pt x="14426" y="30892"/>
                  </a:cubicBezTo>
                  <a:lnTo>
                    <a:pt x="14426" y="196722"/>
                  </a:lnTo>
                  <a:cubicBezTo>
                    <a:pt x="15121" y="205904"/>
                    <a:pt x="23122" y="212781"/>
                    <a:pt x="32304" y="212085"/>
                  </a:cubicBezTo>
                  <a:cubicBezTo>
                    <a:pt x="40515" y="211457"/>
                    <a:pt x="47049" y="204932"/>
                    <a:pt x="47668" y="196722"/>
                  </a:cubicBezTo>
                  <a:lnTo>
                    <a:pt x="47668" y="30892"/>
                  </a:lnTo>
                  <a:cubicBezTo>
                    <a:pt x="47668" y="21738"/>
                    <a:pt x="40248" y="14318"/>
                    <a:pt x="31094" y="14318"/>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607" name="Google Shape;1607;p17"/>
          <p:cNvGrpSpPr/>
          <p:nvPr/>
        </p:nvGrpSpPr>
        <p:grpSpPr>
          <a:xfrm rot="10800000" flipH="1">
            <a:off x="5666549" y="-14437"/>
            <a:ext cx="3477455" cy="976480"/>
            <a:chOff x="7622268" y="5719681"/>
            <a:chExt cx="4636607" cy="1301974"/>
          </a:xfrm>
        </p:grpSpPr>
        <p:grpSp>
          <p:nvGrpSpPr>
            <p:cNvPr id="1608" name="Google Shape;1608;p17"/>
            <p:cNvGrpSpPr/>
            <p:nvPr/>
          </p:nvGrpSpPr>
          <p:grpSpPr>
            <a:xfrm>
              <a:off x="9381189" y="5719681"/>
              <a:ext cx="2707325" cy="1299722"/>
              <a:chOff x="6723350" y="566875"/>
              <a:chExt cx="1552188" cy="1732500"/>
            </a:xfrm>
          </p:grpSpPr>
          <p:cxnSp>
            <p:nvCxnSpPr>
              <p:cNvPr id="1609" name="Google Shape;1609;p17"/>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0" name="Google Shape;1610;p17"/>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1" name="Google Shape;1611;p17"/>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2" name="Google Shape;1612;p17"/>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3" name="Google Shape;1613;p17"/>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4" name="Google Shape;1614;p17"/>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5" name="Google Shape;1615;p17"/>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6" name="Google Shape;1616;p17"/>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1617" name="Google Shape;1617;p17"/>
            <p:cNvGrpSpPr/>
            <p:nvPr/>
          </p:nvGrpSpPr>
          <p:grpSpPr>
            <a:xfrm rot="5400000">
              <a:off x="9545961" y="3953195"/>
              <a:ext cx="789219" cy="4636607"/>
              <a:chOff x="6723350" y="566875"/>
              <a:chExt cx="452482" cy="2658300"/>
            </a:xfrm>
          </p:grpSpPr>
          <p:cxnSp>
            <p:nvCxnSpPr>
              <p:cNvPr id="1618" name="Google Shape;1618;p17"/>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1619" name="Google Shape;1619;p17"/>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1620" name="Google Shape;1620;p17"/>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grpSp>
        <p:cxnSp>
          <p:nvCxnSpPr>
            <p:cNvPr id="1621" name="Google Shape;1621;p17"/>
            <p:cNvCxnSpPr/>
            <p:nvPr/>
          </p:nvCxnSpPr>
          <p:spPr>
            <a:xfrm>
              <a:off x="8969752" y="6014907"/>
              <a:ext cx="0" cy="1004400"/>
            </a:xfrm>
            <a:prstGeom prst="straightConnector1">
              <a:avLst/>
            </a:prstGeom>
            <a:noFill/>
            <a:ln w="9525" cap="flat" cmpd="sng">
              <a:solidFill>
                <a:schemeClr val="lt1"/>
              </a:solidFill>
              <a:prstDash val="solid"/>
              <a:round/>
              <a:headEnd type="none" w="med" len="med"/>
              <a:tailEnd type="none" w="med" len="med"/>
            </a:ln>
          </p:spPr>
        </p:cxnSp>
        <p:cxnSp>
          <p:nvCxnSpPr>
            <p:cNvPr id="1622" name="Google Shape;1622;p17"/>
            <p:cNvCxnSpPr/>
            <p:nvPr/>
          </p:nvCxnSpPr>
          <p:spPr>
            <a:xfrm>
              <a:off x="8577276" y="6236398"/>
              <a:ext cx="600" cy="782700"/>
            </a:xfrm>
            <a:prstGeom prst="straightConnector1">
              <a:avLst/>
            </a:prstGeom>
            <a:noFill/>
            <a:ln w="9525" cap="flat" cmpd="sng">
              <a:solidFill>
                <a:schemeClr val="lt1"/>
              </a:solidFill>
              <a:prstDash val="solid"/>
              <a:round/>
              <a:headEnd type="none" w="med" len="med"/>
              <a:tailEnd type="none" w="med" len="med"/>
            </a:ln>
          </p:spPr>
        </p:cxnSp>
        <p:cxnSp>
          <p:nvCxnSpPr>
            <p:cNvPr id="1623" name="Google Shape;1623;p17"/>
            <p:cNvCxnSpPr/>
            <p:nvPr/>
          </p:nvCxnSpPr>
          <p:spPr>
            <a:xfrm>
              <a:off x="8185942" y="6400655"/>
              <a:ext cx="0" cy="621000"/>
            </a:xfrm>
            <a:prstGeom prst="straightConnector1">
              <a:avLst/>
            </a:prstGeom>
            <a:noFill/>
            <a:ln w="9525" cap="flat" cmpd="sng">
              <a:solidFill>
                <a:schemeClr val="lt1"/>
              </a:solidFill>
              <a:prstDash val="solid"/>
              <a:round/>
              <a:headEnd type="none" w="med" len="med"/>
              <a:tailEnd type="none" w="med" len="med"/>
            </a:ln>
          </p:spPr>
        </p:cxnSp>
        <p:cxnSp>
          <p:nvCxnSpPr>
            <p:cNvPr id="1624" name="Google Shape;1624;p17"/>
            <p:cNvCxnSpPr/>
            <p:nvPr/>
          </p:nvCxnSpPr>
          <p:spPr>
            <a:xfrm>
              <a:off x="7794050" y="6238225"/>
              <a:ext cx="9600" cy="768900"/>
            </a:xfrm>
            <a:prstGeom prst="straightConnector1">
              <a:avLst/>
            </a:prstGeom>
            <a:noFill/>
            <a:ln w="9525" cap="flat" cmpd="sng">
              <a:solidFill>
                <a:schemeClr val="lt1"/>
              </a:solidFill>
              <a:prstDash val="solid"/>
              <a:round/>
              <a:headEnd type="none" w="med" len="med"/>
              <a:tailEnd type="none" w="med" len="med"/>
            </a:ln>
          </p:spPr>
        </p:cxnSp>
      </p:grpSp>
      <p:sp>
        <p:nvSpPr>
          <p:cNvPr id="1625" name="Google Shape;1625;p17"/>
          <p:cNvSpPr txBox="1">
            <a:spLocks noGrp="1"/>
          </p:cNvSpPr>
          <p:nvPr>
            <p:ph type="title"/>
          </p:nvPr>
        </p:nvSpPr>
        <p:spPr>
          <a:xfrm>
            <a:off x="2358263" y="95213"/>
            <a:ext cx="6474000" cy="923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800"/>
              <a:buNone/>
              <a:defRPr sz="3800">
                <a:solidFill>
                  <a:schemeClr val="lt2"/>
                </a:solidFill>
              </a:defRPr>
            </a:lvl1pPr>
            <a:lvl2pPr lvl="1" algn="r" rtl="0">
              <a:spcBef>
                <a:spcPts val="0"/>
              </a:spcBef>
              <a:spcAft>
                <a:spcPts val="0"/>
              </a:spcAft>
              <a:buClr>
                <a:schemeClr val="lt2"/>
              </a:buClr>
              <a:buSzPts val="5300"/>
              <a:buNone/>
              <a:defRPr sz="5300">
                <a:solidFill>
                  <a:schemeClr val="lt2"/>
                </a:solidFill>
              </a:defRPr>
            </a:lvl2pPr>
            <a:lvl3pPr lvl="2" algn="r" rtl="0">
              <a:spcBef>
                <a:spcPts val="0"/>
              </a:spcBef>
              <a:spcAft>
                <a:spcPts val="0"/>
              </a:spcAft>
              <a:buClr>
                <a:schemeClr val="lt2"/>
              </a:buClr>
              <a:buSzPts val="5300"/>
              <a:buNone/>
              <a:defRPr sz="5300">
                <a:solidFill>
                  <a:schemeClr val="lt2"/>
                </a:solidFill>
              </a:defRPr>
            </a:lvl3pPr>
            <a:lvl4pPr lvl="3" algn="r" rtl="0">
              <a:spcBef>
                <a:spcPts val="0"/>
              </a:spcBef>
              <a:spcAft>
                <a:spcPts val="0"/>
              </a:spcAft>
              <a:buClr>
                <a:schemeClr val="lt2"/>
              </a:buClr>
              <a:buSzPts val="5300"/>
              <a:buNone/>
              <a:defRPr sz="5300">
                <a:solidFill>
                  <a:schemeClr val="lt2"/>
                </a:solidFill>
              </a:defRPr>
            </a:lvl4pPr>
            <a:lvl5pPr lvl="4" algn="r" rtl="0">
              <a:spcBef>
                <a:spcPts val="0"/>
              </a:spcBef>
              <a:spcAft>
                <a:spcPts val="0"/>
              </a:spcAft>
              <a:buClr>
                <a:schemeClr val="lt2"/>
              </a:buClr>
              <a:buSzPts val="5300"/>
              <a:buNone/>
              <a:defRPr sz="5300">
                <a:solidFill>
                  <a:schemeClr val="lt2"/>
                </a:solidFill>
              </a:defRPr>
            </a:lvl5pPr>
            <a:lvl6pPr lvl="5" algn="r" rtl="0">
              <a:spcBef>
                <a:spcPts val="0"/>
              </a:spcBef>
              <a:spcAft>
                <a:spcPts val="0"/>
              </a:spcAft>
              <a:buClr>
                <a:schemeClr val="lt2"/>
              </a:buClr>
              <a:buSzPts val="5300"/>
              <a:buNone/>
              <a:defRPr sz="5300">
                <a:solidFill>
                  <a:schemeClr val="lt2"/>
                </a:solidFill>
              </a:defRPr>
            </a:lvl6pPr>
            <a:lvl7pPr lvl="6" algn="r" rtl="0">
              <a:spcBef>
                <a:spcPts val="0"/>
              </a:spcBef>
              <a:spcAft>
                <a:spcPts val="0"/>
              </a:spcAft>
              <a:buClr>
                <a:schemeClr val="lt2"/>
              </a:buClr>
              <a:buSzPts val="5300"/>
              <a:buNone/>
              <a:defRPr sz="5300">
                <a:solidFill>
                  <a:schemeClr val="lt2"/>
                </a:solidFill>
              </a:defRPr>
            </a:lvl7pPr>
            <a:lvl8pPr lvl="7" algn="r" rtl="0">
              <a:spcBef>
                <a:spcPts val="0"/>
              </a:spcBef>
              <a:spcAft>
                <a:spcPts val="0"/>
              </a:spcAft>
              <a:buClr>
                <a:schemeClr val="lt2"/>
              </a:buClr>
              <a:buSzPts val="5300"/>
              <a:buNone/>
              <a:defRPr sz="5300">
                <a:solidFill>
                  <a:schemeClr val="lt2"/>
                </a:solidFill>
              </a:defRPr>
            </a:lvl8pPr>
            <a:lvl9pPr lvl="8" algn="r" rtl="0">
              <a:spcBef>
                <a:spcPts val="0"/>
              </a:spcBef>
              <a:spcAft>
                <a:spcPts val="0"/>
              </a:spcAft>
              <a:buClr>
                <a:schemeClr val="lt2"/>
              </a:buClr>
              <a:buSzPts val="5300"/>
              <a:buNone/>
              <a:defRPr sz="5300">
                <a:solidFill>
                  <a:schemeClr val="lt2"/>
                </a:solidFill>
              </a:defRPr>
            </a:lvl9pPr>
          </a:lstStyle>
          <a:p>
            <a:endParaRPr/>
          </a:p>
        </p:txBody>
      </p:sp>
      <p:sp>
        <p:nvSpPr>
          <p:cNvPr id="1626" name="Google Shape;1626;p17"/>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p:cSld name="CUSTOM_21">
    <p:spTree>
      <p:nvGrpSpPr>
        <p:cNvPr id="1" name="Shape 16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2 Intro">
  <p:cSld name="CUSTOM_1">
    <p:bg>
      <p:bgPr>
        <a:solidFill>
          <a:schemeClr val="dk1"/>
        </a:solidFill>
        <a:effectLst/>
      </p:bgPr>
    </p:bg>
    <p:spTree>
      <p:nvGrpSpPr>
        <p:cNvPr id="1" name="Shape 1628"/>
        <p:cNvGrpSpPr/>
        <p:nvPr/>
      </p:nvGrpSpPr>
      <p:grpSpPr>
        <a:xfrm>
          <a:off x="0" y="0"/>
          <a:ext cx="0" cy="0"/>
          <a:chOff x="0" y="0"/>
          <a:chExt cx="0" cy="0"/>
        </a:xfrm>
      </p:grpSpPr>
      <p:sp>
        <p:nvSpPr>
          <p:cNvPr id="1629" name="Google Shape;1629;p19"/>
          <p:cNvSpPr txBox="1">
            <a:spLocks noGrp="1"/>
          </p:cNvSpPr>
          <p:nvPr>
            <p:ph type="title"/>
          </p:nvPr>
        </p:nvSpPr>
        <p:spPr>
          <a:xfrm>
            <a:off x="501188" y="1206675"/>
            <a:ext cx="3991800" cy="993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a:endParaRPr/>
          </a:p>
        </p:txBody>
      </p:sp>
      <p:sp>
        <p:nvSpPr>
          <p:cNvPr id="1630" name="Google Shape;1630;p19"/>
          <p:cNvSpPr txBox="1">
            <a:spLocks noGrp="1"/>
          </p:cNvSpPr>
          <p:nvPr>
            <p:ph type="body" idx="1"/>
          </p:nvPr>
        </p:nvSpPr>
        <p:spPr>
          <a:xfrm>
            <a:off x="501169" y="2259900"/>
            <a:ext cx="3991800" cy="167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31" name="Google Shape;1631;p19"/>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632"/>
        <p:cNvGrpSpPr/>
        <p:nvPr/>
      </p:nvGrpSpPr>
      <p:grpSpPr>
        <a:xfrm>
          <a:off x="0" y="0"/>
          <a:ext cx="0" cy="0"/>
          <a:chOff x="0" y="0"/>
          <a:chExt cx="0" cy="0"/>
        </a:xfrm>
      </p:grpSpPr>
      <p:grpSp>
        <p:nvGrpSpPr>
          <p:cNvPr id="1633" name="Google Shape;1633;p20"/>
          <p:cNvGrpSpPr/>
          <p:nvPr/>
        </p:nvGrpSpPr>
        <p:grpSpPr>
          <a:xfrm flipH="1">
            <a:off x="215437" y="2830126"/>
            <a:ext cx="870178" cy="2266457"/>
            <a:chOff x="6723350" y="566875"/>
            <a:chExt cx="665223" cy="1732500"/>
          </a:xfrm>
        </p:grpSpPr>
        <p:cxnSp>
          <p:nvCxnSpPr>
            <p:cNvPr id="1634" name="Google Shape;1634;p20"/>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35" name="Google Shape;1635;p20"/>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36" name="Google Shape;1636;p20"/>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37" name="Google Shape;1637;p20"/>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1638" name="Google Shape;1638;p20"/>
          <p:cNvGrpSpPr/>
          <p:nvPr/>
        </p:nvGrpSpPr>
        <p:grpSpPr>
          <a:xfrm rot="-5400000" flipH="1">
            <a:off x="339243" y="2696911"/>
            <a:ext cx="2030580" cy="2533590"/>
            <a:chOff x="6723350" y="566874"/>
            <a:chExt cx="1552194" cy="2824200"/>
          </a:xfrm>
        </p:grpSpPr>
        <p:cxnSp>
          <p:nvCxnSpPr>
            <p:cNvPr id="1639" name="Google Shape;1639;p20"/>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40" name="Google Shape;1640;p20"/>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41" name="Google Shape;1641;p20"/>
            <p:cNvCxnSpPr/>
            <p:nvPr/>
          </p:nvCxnSpPr>
          <p:spPr>
            <a:xfrm rot="5400000">
              <a:off x="5882832" y="1850875"/>
              <a:ext cx="2568000" cy="0"/>
            </a:xfrm>
            <a:prstGeom prst="straightConnector1">
              <a:avLst/>
            </a:prstGeom>
            <a:noFill/>
            <a:ln w="9525" cap="flat" cmpd="sng">
              <a:solidFill>
                <a:schemeClr val="dk1"/>
              </a:solidFill>
              <a:prstDash val="solid"/>
              <a:round/>
              <a:headEnd type="none" w="med" len="med"/>
              <a:tailEnd type="none" w="med" len="med"/>
            </a:ln>
          </p:spPr>
        </p:cxnSp>
        <p:cxnSp>
          <p:nvCxnSpPr>
            <p:cNvPr id="1642" name="Google Shape;1642;p20"/>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cxnSp>
          <p:nvCxnSpPr>
            <p:cNvPr id="1643" name="Google Shape;1643;p20"/>
            <p:cNvCxnSpPr/>
            <p:nvPr/>
          </p:nvCxnSpPr>
          <p:spPr>
            <a:xfrm rot="5400000">
              <a:off x="6222667" y="1954524"/>
              <a:ext cx="2775300" cy="0"/>
            </a:xfrm>
            <a:prstGeom prst="straightConnector1">
              <a:avLst/>
            </a:prstGeom>
            <a:noFill/>
            <a:ln w="9525" cap="flat" cmpd="sng">
              <a:solidFill>
                <a:schemeClr val="dk1"/>
              </a:solidFill>
              <a:prstDash val="solid"/>
              <a:round/>
              <a:headEnd type="none" w="med" len="med"/>
              <a:tailEnd type="none" w="med" len="med"/>
            </a:ln>
          </p:spPr>
        </p:cxnSp>
        <p:cxnSp>
          <p:nvCxnSpPr>
            <p:cNvPr id="1644" name="Google Shape;1644;p20"/>
            <p:cNvCxnSpPr/>
            <p:nvPr/>
          </p:nvCxnSpPr>
          <p:spPr>
            <a:xfrm rot="5400000">
              <a:off x="6606109" y="1792824"/>
              <a:ext cx="2451900" cy="0"/>
            </a:xfrm>
            <a:prstGeom prst="straightConnector1">
              <a:avLst/>
            </a:prstGeom>
            <a:noFill/>
            <a:ln w="9525" cap="flat" cmpd="sng">
              <a:solidFill>
                <a:schemeClr val="dk1"/>
              </a:solidFill>
              <a:prstDash val="solid"/>
              <a:round/>
              <a:headEnd type="none" w="med" len="med"/>
              <a:tailEnd type="none" w="med" len="med"/>
            </a:ln>
          </p:spPr>
        </p:cxnSp>
        <p:cxnSp>
          <p:nvCxnSpPr>
            <p:cNvPr id="1645" name="Google Shape;1645;p20"/>
            <p:cNvCxnSpPr/>
            <p:nvPr/>
          </p:nvCxnSpPr>
          <p:spPr>
            <a:xfrm rot="5400000">
              <a:off x="6943652" y="1677024"/>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1646" name="Google Shape;1646;p20"/>
            <p:cNvCxnSpPr/>
            <p:nvPr/>
          </p:nvCxnSpPr>
          <p:spPr>
            <a:xfrm rot="5400000">
              <a:off x="7092194" y="1750224"/>
              <a:ext cx="2366700" cy="0"/>
            </a:xfrm>
            <a:prstGeom prst="straightConnector1">
              <a:avLst/>
            </a:prstGeom>
            <a:noFill/>
            <a:ln w="9525" cap="flat" cmpd="sng">
              <a:solidFill>
                <a:schemeClr val="dk1"/>
              </a:solidFill>
              <a:prstDash val="solid"/>
              <a:round/>
              <a:headEnd type="none" w="med" len="med"/>
              <a:tailEnd type="none" w="med" len="med"/>
            </a:ln>
          </p:spPr>
        </p:cxnSp>
      </p:grpSp>
      <p:cxnSp>
        <p:nvCxnSpPr>
          <p:cNvPr id="1647" name="Google Shape;1647;p20"/>
          <p:cNvCxnSpPr/>
          <p:nvPr/>
        </p:nvCxnSpPr>
        <p:spPr>
          <a:xfrm>
            <a:off x="1393880" y="3344963"/>
            <a:ext cx="0" cy="175170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20"/>
          <p:cNvCxnSpPr/>
          <p:nvPr/>
        </p:nvCxnSpPr>
        <p:spPr>
          <a:xfrm>
            <a:off x="1687805" y="3336994"/>
            <a:ext cx="0" cy="175950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20"/>
          <p:cNvCxnSpPr/>
          <p:nvPr/>
        </p:nvCxnSpPr>
        <p:spPr>
          <a:xfrm>
            <a:off x="1981730" y="3341025"/>
            <a:ext cx="0" cy="1759500"/>
          </a:xfrm>
          <a:prstGeom prst="straightConnector1">
            <a:avLst/>
          </a:prstGeom>
          <a:noFill/>
          <a:ln w="9525" cap="flat" cmpd="sng">
            <a:solidFill>
              <a:schemeClr val="dk1"/>
            </a:solidFill>
            <a:prstDash val="solid"/>
            <a:round/>
            <a:headEnd type="none" w="med" len="med"/>
            <a:tailEnd type="none" w="med" len="med"/>
          </a:ln>
        </p:spPr>
      </p:cxnSp>
      <p:cxnSp>
        <p:nvCxnSpPr>
          <p:cNvPr id="1650" name="Google Shape;1650;p20"/>
          <p:cNvCxnSpPr/>
          <p:nvPr/>
        </p:nvCxnSpPr>
        <p:spPr>
          <a:xfrm>
            <a:off x="2275655" y="3341025"/>
            <a:ext cx="0" cy="929400"/>
          </a:xfrm>
          <a:prstGeom prst="straightConnector1">
            <a:avLst/>
          </a:prstGeom>
          <a:noFill/>
          <a:ln w="9525" cap="flat" cmpd="sng">
            <a:solidFill>
              <a:schemeClr val="dk1"/>
            </a:solidFill>
            <a:prstDash val="solid"/>
            <a:round/>
            <a:headEnd type="none" w="med" len="med"/>
            <a:tailEnd type="none" w="med" len="med"/>
          </a:ln>
        </p:spPr>
      </p:cxnSp>
      <p:cxnSp>
        <p:nvCxnSpPr>
          <p:cNvPr id="1651" name="Google Shape;1651;p20"/>
          <p:cNvCxnSpPr/>
          <p:nvPr/>
        </p:nvCxnSpPr>
        <p:spPr>
          <a:xfrm>
            <a:off x="2569580" y="3550125"/>
            <a:ext cx="0" cy="425100"/>
          </a:xfrm>
          <a:prstGeom prst="straightConnector1">
            <a:avLst/>
          </a:prstGeom>
          <a:noFill/>
          <a:ln w="9525" cap="flat" cmpd="sng">
            <a:solidFill>
              <a:schemeClr val="dk1"/>
            </a:solidFill>
            <a:prstDash val="solid"/>
            <a:round/>
            <a:headEnd type="none" w="med" len="med"/>
            <a:tailEnd type="none" w="med" len="med"/>
          </a:ln>
        </p:spPr>
      </p:cxnSp>
      <p:sp>
        <p:nvSpPr>
          <p:cNvPr id="1652" name="Google Shape;1652;p20"/>
          <p:cNvSpPr/>
          <p:nvPr/>
        </p:nvSpPr>
        <p:spPr>
          <a:xfrm rot="-2635145" flipH="1">
            <a:off x="-1943580" y="-236843"/>
            <a:ext cx="6095544" cy="4261078"/>
          </a:xfrm>
          <a:custGeom>
            <a:avLst/>
            <a:gdLst/>
            <a:ahLst/>
            <a:cxnLst/>
            <a:rect l="l" t="t" r="r" b="b"/>
            <a:pathLst>
              <a:path w="8131006" h="5683964" extrusionOk="0">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dist="127000" dir="702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a:solidFill>
                <a:srgbClr val="FFFFFF"/>
              </a:solidFill>
            </a:endParaRPr>
          </a:p>
        </p:txBody>
      </p:sp>
      <p:sp>
        <p:nvSpPr>
          <p:cNvPr id="1653" name="Google Shape;1653;p20"/>
          <p:cNvSpPr txBox="1">
            <a:spLocks noGrp="1"/>
          </p:cNvSpPr>
          <p:nvPr>
            <p:ph type="title"/>
          </p:nvPr>
        </p:nvSpPr>
        <p:spPr>
          <a:xfrm>
            <a:off x="2776706" y="502181"/>
            <a:ext cx="5529300" cy="572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3000"/>
              <a:buFont typeface="Aldrich"/>
              <a:buNone/>
              <a:defRPr/>
            </a:lvl1pPr>
            <a:lvl2pPr lvl="1"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1654" name="Google Shape;1654;p20"/>
          <p:cNvSpPr txBox="1">
            <a:spLocks noGrp="1"/>
          </p:cNvSpPr>
          <p:nvPr>
            <p:ph type="body" idx="1"/>
          </p:nvPr>
        </p:nvSpPr>
        <p:spPr>
          <a:xfrm>
            <a:off x="2866688" y="2107252"/>
            <a:ext cx="2471100" cy="99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55" name="Google Shape;1655;p20"/>
          <p:cNvSpPr txBox="1">
            <a:spLocks noGrp="1"/>
          </p:cNvSpPr>
          <p:nvPr>
            <p:ph type="body" idx="2"/>
          </p:nvPr>
        </p:nvSpPr>
        <p:spPr>
          <a:xfrm>
            <a:off x="5835131" y="2107252"/>
            <a:ext cx="2471100" cy="99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56" name="Google Shape;1656;p20"/>
          <p:cNvSpPr txBox="1">
            <a:spLocks noGrp="1"/>
          </p:cNvSpPr>
          <p:nvPr>
            <p:ph type="body" idx="3"/>
          </p:nvPr>
        </p:nvSpPr>
        <p:spPr>
          <a:xfrm>
            <a:off x="2866688" y="3638047"/>
            <a:ext cx="2471100" cy="99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57" name="Google Shape;1657;p20"/>
          <p:cNvSpPr txBox="1">
            <a:spLocks noGrp="1"/>
          </p:cNvSpPr>
          <p:nvPr>
            <p:ph type="body" idx="4"/>
          </p:nvPr>
        </p:nvSpPr>
        <p:spPr>
          <a:xfrm>
            <a:off x="5835131" y="3638047"/>
            <a:ext cx="2471100" cy="99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58" name="Google Shape;1658;p20"/>
          <p:cNvSpPr txBox="1">
            <a:spLocks noGrp="1"/>
          </p:cNvSpPr>
          <p:nvPr>
            <p:ph type="title" idx="5"/>
          </p:nvPr>
        </p:nvSpPr>
        <p:spPr>
          <a:xfrm>
            <a:off x="2866688" y="1585425"/>
            <a:ext cx="2471100" cy="5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2600"/>
              <a:buFont typeface="Aldrich"/>
              <a:buNone/>
              <a:defRPr sz="2600"/>
            </a:lvl1pPr>
            <a:lvl2pPr lvl="1"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59" name="Google Shape;1659;p20"/>
          <p:cNvSpPr txBox="1">
            <a:spLocks noGrp="1"/>
          </p:cNvSpPr>
          <p:nvPr>
            <p:ph type="title" idx="6"/>
          </p:nvPr>
        </p:nvSpPr>
        <p:spPr>
          <a:xfrm>
            <a:off x="5835131" y="1585425"/>
            <a:ext cx="2471100" cy="5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2600"/>
              <a:buFont typeface="Aldrich"/>
              <a:buNone/>
              <a:defRPr sz="2600"/>
            </a:lvl1pPr>
            <a:lvl2pPr lvl="1"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60" name="Google Shape;1660;p20"/>
          <p:cNvSpPr txBox="1">
            <a:spLocks noGrp="1"/>
          </p:cNvSpPr>
          <p:nvPr>
            <p:ph type="title" idx="7"/>
          </p:nvPr>
        </p:nvSpPr>
        <p:spPr>
          <a:xfrm>
            <a:off x="2866688" y="3116219"/>
            <a:ext cx="2471100" cy="5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2600"/>
              <a:buFont typeface="Aldrich"/>
              <a:buNone/>
              <a:defRPr sz="2600"/>
            </a:lvl1pPr>
            <a:lvl2pPr lvl="1"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61" name="Google Shape;1661;p20"/>
          <p:cNvSpPr txBox="1">
            <a:spLocks noGrp="1"/>
          </p:cNvSpPr>
          <p:nvPr>
            <p:ph type="title" idx="8"/>
          </p:nvPr>
        </p:nvSpPr>
        <p:spPr>
          <a:xfrm>
            <a:off x="5835131" y="3116219"/>
            <a:ext cx="2471100" cy="5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2600"/>
              <a:buFont typeface="Aldrich"/>
              <a:buNone/>
              <a:defRPr sz="2600"/>
            </a:lvl1pPr>
            <a:lvl2pPr lvl="1"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62" name="Google Shape;1662;p20"/>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663"/>
        <p:cNvGrpSpPr/>
        <p:nvPr/>
      </p:nvGrpSpPr>
      <p:grpSpPr>
        <a:xfrm>
          <a:off x="0" y="0"/>
          <a:ext cx="0" cy="0"/>
          <a:chOff x="0" y="0"/>
          <a:chExt cx="0" cy="0"/>
        </a:xfrm>
      </p:grpSpPr>
      <p:grpSp>
        <p:nvGrpSpPr>
          <p:cNvPr id="1664" name="Google Shape;1664;p21"/>
          <p:cNvGrpSpPr/>
          <p:nvPr/>
        </p:nvGrpSpPr>
        <p:grpSpPr>
          <a:xfrm flipH="1">
            <a:off x="5229098" y="2610160"/>
            <a:ext cx="3694477" cy="2270427"/>
            <a:chOff x="7106606" y="3675388"/>
            <a:chExt cx="4925970" cy="3027237"/>
          </a:xfrm>
        </p:grpSpPr>
        <p:grpSp>
          <p:nvGrpSpPr>
            <p:cNvPr id="1665" name="Google Shape;1665;p21"/>
            <p:cNvGrpSpPr/>
            <p:nvPr/>
          </p:nvGrpSpPr>
          <p:grpSpPr>
            <a:xfrm>
              <a:off x="7106606" y="3675388"/>
              <a:ext cx="4925970" cy="3021827"/>
              <a:chOff x="5548994" y="566875"/>
              <a:chExt cx="2824200" cy="1732500"/>
            </a:xfrm>
          </p:grpSpPr>
          <p:grpSp>
            <p:nvGrpSpPr>
              <p:cNvPr id="1666" name="Google Shape;1666;p21"/>
              <p:cNvGrpSpPr/>
              <p:nvPr/>
            </p:nvGrpSpPr>
            <p:grpSpPr>
              <a:xfrm>
                <a:off x="6723350" y="566875"/>
                <a:ext cx="1552188" cy="1732500"/>
                <a:chOff x="6723350" y="566875"/>
                <a:chExt cx="1552188" cy="1732500"/>
              </a:xfrm>
            </p:grpSpPr>
            <p:cxnSp>
              <p:nvCxnSpPr>
                <p:cNvPr id="1667" name="Google Shape;1667;p21"/>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68" name="Google Shape;1668;p21"/>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69" name="Google Shape;1669;p21"/>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0" name="Google Shape;1670;p21"/>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1" name="Google Shape;1671;p21"/>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2" name="Google Shape;1672;p21"/>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3" name="Google Shape;1673;p21"/>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4" name="Google Shape;1674;p21"/>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1675" name="Google Shape;1675;p21"/>
              <p:cNvGrpSpPr/>
              <p:nvPr/>
            </p:nvGrpSpPr>
            <p:grpSpPr>
              <a:xfrm rot="5400000">
                <a:off x="6184998" y="21028"/>
                <a:ext cx="1552194" cy="2824200"/>
                <a:chOff x="6723350" y="566874"/>
                <a:chExt cx="1552194" cy="2824200"/>
              </a:xfrm>
            </p:grpSpPr>
            <p:cxnSp>
              <p:nvCxnSpPr>
                <p:cNvPr id="1676" name="Google Shape;1676;p21"/>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21"/>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1678" name="Google Shape;1678;p21"/>
                <p:cNvCxnSpPr/>
                <p:nvPr/>
              </p:nvCxnSpPr>
              <p:spPr>
                <a:xfrm rot="5400000">
                  <a:off x="5882832" y="1850875"/>
                  <a:ext cx="2568000" cy="0"/>
                </a:xfrm>
                <a:prstGeom prst="straightConnector1">
                  <a:avLst/>
                </a:prstGeom>
                <a:noFill/>
                <a:ln w="9525" cap="flat" cmpd="sng">
                  <a:solidFill>
                    <a:schemeClr val="dk1"/>
                  </a:solidFill>
                  <a:prstDash val="solid"/>
                  <a:round/>
                  <a:headEnd type="none" w="med" len="med"/>
                  <a:tailEnd type="none" w="med" len="med"/>
                </a:ln>
              </p:spPr>
            </p:cxnSp>
            <p:cxnSp>
              <p:nvCxnSpPr>
                <p:cNvPr id="1679" name="Google Shape;1679;p21"/>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cxnSp>
              <p:nvCxnSpPr>
                <p:cNvPr id="1680" name="Google Shape;1680;p21"/>
                <p:cNvCxnSpPr/>
                <p:nvPr/>
              </p:nvCxnSpPr>
              <p:spPr>
                <a:xfrm rot="5400000">
                  <a:off x="6222667" y="1954524"/>
                  <a:ext cx="2775300" cy="0"/>
                </a:xfrm>
                <a:prstGeom prst="straightConnector1">
                  <a:avLst/>
                </a:prstGeom>
                <a:noFill/>
                <a:ln w="9525" cap="flat" cmpd="sng">
                  <a:solidFill>
                    <a:schemeClr val="dk1"/>
                  </a:solidFill>
                  <a:prstDash val="solid"/>
                  <a:round/>
                  <a:headEnd type="none" w="med" len="med"/>
                  <a:tailEnd type="none" w="med" len="med"/>
                </a:ln>
              </p:spPr>
            </p:cxnSp>
            <p:cxnSp>
              <p:nvCxnSpPr>
                <p:cNvPr id="1681" name="Google Shape;1681;p21"/>
                <p:cNvCxnSpPr/>
                <p:nvPr/>
              </p:nvCxnSpPr>
              <p:spPr>
                <a:xfrm rot="5400000">
                  <a:off x="6606109" y="1792824"/>
                  <a:ext cx="2451900" cy="0"/>
                </a:xfrm>
                <a:prstGeom prst="straightConnector1">
                  <a:avLst/>
                </a:prstGeom>
                <a:noFill/>
                <a:ln w="9525" cap="flat" cmpd="sng">
                  <a:solidFill>
                    <a:schemeClr val="dk1"/>
                  </a:solidFill>
                  <a:prstDash val="solid"/>
                  <a:round/>
                  <a:headEnd type="none" w="med" len="med"/>
                  <a:tailEnd type="none" w="med" len="med"/>
                </a:ln>
              </p:spPr>
            </p:cxnSp>
            <p:cxnSp>
              <p:nvCxnSpPr>
                <p:cNvPr id="1682" name="Google Shape;1682;p21"/>
                <p:cNvCxnSpPr/>
                <p:nvPr/>
              </p:nvCxnSpPr>
              <p:spPr>
                <a:xfrm rot="5400000">
                  <a:off x="6943652" y="1677024"/>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1683" name="Google Shape;1683;p21"/>
                <p:cNvCxnSpPr/>
                <p:nvPr/>
              </p:nvCxnSpPr>
              <p:spPr>
                <a:xfrm rot="5400000">
                  <a:off x="7092194" y="1750224"/>
                  <a:ext cx="23667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1684" name="Google Shape;1684;p21"/>
            <p:cNvCxnSpPr/>
            <p:nvPr/>
          </p:nvCxnSpPr>
          <p:spPr>
            <a:xfrm>
              <a:off x="8743450" y="4361875"/>
              <a:ext cx="0" cy="2335500"/>
            </a:xfrm>
            <a:prstGeom prst="straightConnector1">
              <a:avLst/>
            </a:prstGeom>
            <a:noFill/>
            <a:ln w="9525" cap="flat" cmpd="sng">
              <a:solidFill>
                <a:schemeClr val="dk1"/>
              </a:solidFill>
              <a:prstDash val="solid"/>
              <a:round/>
              <a:headEnd type="none" w="med" len="med"/>
              <a:tailEnd type="none" w="med" len="med"/>
            </a:ln>
          </p:spPr>
        </p:cxnSp>
        <p:cxnSp>
          <p:nvCxnSpPr>
            <p:cNvPr id="1685" name="Google Shape;1685;p21"/>
            <p:cNvCxnSpPr/>
            <p:nvPr/>
          </p:nvCxnSpPr>
          <p:spPr>
            <a:xfrm>
              <a:off x="8351550" y="4351250"/>
              <a:ext cx="0" cy="2346000"/>
            </a:xfrm>
            <a:prstGeom prst="straightConnector1">
              <a:avLst/>
            </a:prstGeom>
            <a:noFill/>
            <a:ln w="9525" cap="flat" cmpd="sng">
              <a:solidFill>
                <a:schemeClr val="dk1"/>
              </a:solidFill>
              <a:prstDash val="solid"/>
              <a:round/>
              <a:headEnd type="none" w="med" len="med"/>
              <a:tailEnd type="none" w="med" len="med"/>
            </a:ln>
          </p:spPr>
        </p:cxnSp>
        <p:cxnSp>
          <p:nvCxnSpPr>
            <p:cNvPr id="1686" name="Google Shape;1686;p21"/>
            <p:cNvCxnSpPr/>
            <p:nvPr/>
          </p:nvCxnSpPr>
          <p:spPr>
            <a:xfrm>
              <a:off x="7959650" y="4356625"/>
              <a:ext cx="0" cy="2346000"/>
            </a:xfrm>
            <a:prstGeom prst="straightConnector1">
              <a:avLst/>
            </a:prstGeom>
            <a:noFill/>
            <a:ln w="9525" cap="flat" cmpd="sng">
              <a:solidFill>
                <a:schemeClr val="dk1"/>
              </a:solidFill>
              <a:prstDash val="solid"/>
              <a:round/>
              <a:headEnd type="none" w="med" len="med"/>
              <a:tailEnd type="none" w="med" len="med"/>
            </a:ln>
          </p:spPr>
        </p:cxnSp>
        <p:cxnSp>
          <p:nvCxnSpPr>
            <p:cNvPr id="1687" name="Google Shape;1687;p21"/>
            <p:cNvCxnSpPr/>
            <p:nvPr/>
          </p:nvCxnSpPr>
          <p:spPr>
            <a:xfrm>
              <a:off x="7567750" y="4356625"/>
              <a:ext cx="0" cy="1239300"/>
            </a:xfrm>
            <a:prstGeom prst="straightConnector1">
              <a:avLst/>
            </a:prstGeom>
            <a:noFill/>
            <a:ln w="9525" cap="flat" cmpd="sng">
              <a:solidFill>
                <a:schemeClr val="dk1"/>
              </a:solidFill>
              <a:prstDash val="solid"/>
              <a:round/>
              <a:headEnd type="none" w="med" len="med"/>
              <a:tailEnd type="none" w="med" len="med"/>
            </a:ln>
          </p:spPr>
        </p:cxnSp>
        <p:cxnSp>
          <p:nvCxnSpPr>
            <p:cNvPr id="1688" name="Google Shape;1688;p21"/>
            <p:cNvCxnSpPr/>
            <p:nvPr/>
          </p:nvCxnSpPr>
          <p:spPr>
            <a:xfrm>
              <a:off x="7175850" y="4635425"/>
              <a:ext cx="0" cy="567000"/>
            </a:xfrm>
            <a:prstGeom prst="straightConnector1">
              <a:avLst/>
            </a:prstGeom>
            <a:noFill/>
            <a:ln w="9525" cap="flat" cmpd="sng">
              <a:solidFill>
                <a:schemeClr val="dk1"/>
              </a:solidFill>
              <a:prstDash val="solid"/>
              <a:round/>
              <a:headEnd type="none" w="med" len="med"/>
              <a:tailEnd type="none" w="med" len="med"/>
            </a:ln>
          </p:spPr>
        </p:cxnSp>
      </p:grpSp>
      <p:grpSp>
        <p:nvGrpSpPr>
          <p:cNvPr id="1689" name="Google Shape;1689;p21"/>
          <p:cNvGrpSpPr/>
          <p:nvPr/>
        </p:nvGrpSpPr>
        <p:grpSpPr>
          <a:xfrm>
            <a:off x="323720" y="302646"/>
            <a:ext cx="2547142" cy="2042341"/>
            <a:chOff x="5353050" y="2833686"/>
            <a:chExt cx="1488947" cy="1193863"/>
          </a:xfrm>
        </p:grpSpPr>
        <p:sp>
          <p:nvSpPr>
            <p:cNvPr id="1690" name="Google Shape;1690;p21"/>
            <p:cNvSpPr/>
            <p:nvPr/>
          </p:nvSpPr>
          <p:spPr>
            <a:xfrm>
              <a:off x="5353050" y="3293077"/>
              <a:ext cx="201072" cy="99060"/>
            </a:xfrm>
            <a:custGeom>
              <a:avLst/>
              <a:gdLst/>
              <a:ahLst/>
              <a:cxnLst/>
              <a:rect l="l" t="t" r="r" b="b"/>
              <a:pathLst>
                <a:path w="201072" h="99060" extrusionOk="0">
                  <a:moveTo>
                    <a:pt x="0" y="0"/>
                  </a:moveTo>
                  <a:lnTo>
                    <a:pt x="201073" y="99060"/>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1" name="Google Shape;1691;p21"/>
            <p:cNvSpPr/>
            <p:nvPr/>
          </p:nvSpPr>
          <p:spPr>
            <a:xfrm>
              <a:off x="5353145" y="2833686"/>
              <a:ext cx="1488852" cy="1193863"/>
            </a:xfrm>
            <a:custGeom>
              <a:avLst/>
              <a:gdLst/>
              <a:ahLst/>
              <a:cxnLst/>
              <a:rect l="l" t="t" r="r" b="b"/>
              <a:pathLst>
                <a:path w="1488852" h="1193863" extrusionOk="0">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2" name="Google Shape;1692;p21"/>
            <p:cNvSpPr/>
            <p:nvPr/>
          </p:nvSpPr>
          <p:spPr>
            <a:xfrm>
              <a:off x="5648515" y="3438429"/>
              <a:ext cx="139827" cy="68865"/>
            </a:xfrm>
            <a:custGeom>
              <a:avLst/>
              <a:gdLst/>
              <a:ahLst/>
              <a:cxnLst/>
              <a:rect l="l" t="t" r="r" b="b"/>
              <a:pathLst>
                <a:path w="139827" h="68865" extrusionOk="0">
                  <a:moveTo>
                    <a:pt x="0" y="0"/>
                  </a:moveTo>
                  <a:lnTo>
                    <a:pt x="139827" y="6886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3" name="Google Shape;1693;p21"/>
            <p:cNvSpPr/>
            <p:nvPr/>
          </p:nvSpPr>
          <p:spPr>
            <a:xfrm rot="-1782558">
              <a:off x="6668011" y="3902047"/>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4" name="Google Shape;1694;p21"/>
            <p:cNvSpPr/>
            <p:nvPr/>
          </p:nvSpPr>
          <p:spPr>
            <a:xfrm rot="-1782558">
              <a:off x="6661325" y="3840396"/>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5" name="Google Shape;1695;p21"/>
            <p:cNvSpPr/>
            <p:nvPr/>
          </p:nvSpPr>
          <p:spPr>
            <a:xfrm rot="-1782558">
              <a:off x="6706466" y="3879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6" name="Google Shape;1696;p21"/>
            <p:cNvSpPr/>
            <p:nvPr/>
          </p:nvSpPr>
          <p:spPr>
            <a:xfrm rot="-1782558">
              <a:off x="6700444" y="38693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7" name="Google Shape;1697;p21"/>
            <p:cNvSpPr/>
            <p:nvPr/>
          </p:nvSpPr>
          <p:spPr>
            <a:xfrm rot="-1782558">
              <a:off x="6694505" y="385874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8" name="Google Shape;1698;p21"/>
            <p:cNvSpPr/>
            <p:nvPr/>
          </p:nvSpPr>
          <p:spPr>
            <a:xfrm rot="-1782558">
              <a:off x="6686980" y="384562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9" name="Google Shape;1699;p21"/>
            <p:cNvSpPr/>
            <p:nvPr/>
          </p:nvSpPr>
          <p:spPr>
            <a:xfrm rot="-1782558">
              <a:off x="6655594" y="379043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0" name="Google Shape;1700;p21"/>
            <p:cNvSpPr/>
            <p:nvPr/>
          </p:nvSpPr>
          <p:spPr>
            <a:xfrm rot="-1782558">
              <a:off x="6661568" y="38010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1" name="Google Shape;1701;p21"/>
            <p:cNvSpPr/>
            <p:nvPr/>
          </p:nvSpPr>
          <p:spPr>
            <a:xfrm rot="-1782558">
              <a:off x="6668962" y="38141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2" name="Google Shape;1702;p21"/>
            <p:cNvSpPr/>
            <p:nvPr/>
          </p:nvSpPr>
          <p:spPr>
            <a:xfrm rot="-1782558">
              <a:off x="6675031" y="382470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3" name="Google Shape;1703;p21"/>
            <p:cNvSpPr/>
            <p:nvPr/>
          </p:nvSpPr>
          <p:spPr>
            <a:xfrm rot="-1782558">
              <a:off x="6602138" y="3786612"/>
              <a:ext cx="96561" cy="5993"/>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4" name="Google Shape;1704;p21"/>
            <p:cNvSpPr/>
            <p:nvPr/>
          </p:nvSpPr>
          <p:spPr>
            <a:xfrm rot="-1782558">
              <a:off x="6595403" y="372487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5" name="Google Shape;1705;p21"/>
            <p:cNvSpPr/>
            <p:nvPr/>
          </p:nvSpPr>
          <p:spPr>
            <a:xfrm rot="-1782558">
              <a:off x="6640675" y="376423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6" name="Google Shape;1706;p21"/>
            <p:cNvSpPr/>
            <p:nvPr/>
          </p:nvSpPr>
          <p:spPr>
            <a:xfrm rot="-1782558">
              <a:off x="6634653" y="37538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7" name="Google Shape;1707;p21"/>
            <p:cNvSpPr/>
            <p:nvPr/>
          </p:nvSpPr>
          <p:spPr>
            <a:xfrm rot="-1782558">
              <a:off x="6628584" y="37432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8" name="Google Shape;1708;p21"/>
            <p:cNvSpPr/>
            <p:nvPr/>
          </p:nvSpPr>
          <p:spPr>
            <a:xfrm rot="-1782558">
              <a:off x="6622657" y="373272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9" name="Google Shape;1709;p21"/>
            <p:cNvSpPr/>
            <p:nvPr/>
          </p:nvSpPr>
          <p:spPr>
            <a:xfrm rot="-1782558">
              <a:off x="6589720" y="36750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0" name="Google Shape;1710;p21"/>
            <p:cNvSpPr/>
            <p:nvPr/>
          </p:nvSpPr>
          <p:spPr>
            <a:xfrm rot="-1782558">
              <a:off x="6595648" y="36855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1" name="Google Shape;1711;p21"/>
            <p:cNvSpPr/>
            <p:nvPr/>
          </p:nvSpPr>
          <p:spPr>
            <a:xfrm rot="-1782558">
              <a:off x="6603171" y="369863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2" name="Google Shape;1712;p21"/>
            <p:cNvSpPr/>
            <p:nvPr/>
          </p:nvSpPr>
          <p:spPr>
            <a:xfrm rot="-1782558">
              <a:off x="6609110" y="37091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3" name="Google Shape;1713;p21"/>
            <p:cNvSpPr/>
            <p:nvPr/>
          </p:nvSpPr>
          <p:spPr>
            <a:xfrm rot="-1782558">
              <a:off x="6536216" y="367109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4" name="Google Shape;1714;p21"/>
            <p:cNvSpPr/>
            <p:nvPr/>
          </p:nvSpPr>
          <p:spPr>
            <a:xfrm rot="-1782558">
              <a:off x="6530985" y="3611968"/>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5" name="Google Shape;1715;p21"/>
            <p:cNvSpPr/>
            <p:nvPr/>
          </p:nvSpPr>
          <p:spPr>
            <a:xfrm rot="-1782558">
              <a:off x="6576256" y="36514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6" name="Google Shape;1716;p21"/>
            <p:cNvSpPr/>
            <p:nvPr/>
          </p:nvSpPr>
          <p:spPr>
            <a:xfrm rot="-1782558">
              <a:off x="6568732" y="36383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7" name="Google Shape;1717;p21"/>
            <p:cNvSpPr/>
            <p:nvPr/>
          </p:nvSpPr>
          <p:spPr>
            <a:xfrm rot="-1782558">
              <a:off x="6562710" y="36277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8" name="Google Shape;1718;p21"/>
            <p:cNvSpPr/>
            <p:nvPr/>
          </p:nvSpPr>
          <p:spPr>
            <a:xfrm rot="-1782558">
              <a:off x="6556736" y="36172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9" name="Google Shape;1719;p21"/>
            <p:cNvSpPr/>
            <p:nvPr/>
          </p:nvSpPr>
          <p:spPr>
            <a:xfrm rot="-1782558">
              <a:off x="6523799" y="35594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0" name="Google Shape;1720;p21"/>
            <p:cNvSpPr/>
            <p:nvPr/>
          </p:nvSpPr>
          <p:spPr>
            <a:xfrm rot="-1782558">
              <a:off x="6531323" y="35726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1" name="Google Shape;1721;p21"/>
            <p:cNvSpPr/>
            <p:nvPr/>
          </p:nvSpPr>
          <p:spPr>
            <a:xfrm rot="-1782558">
              <a:off x="6537250" y="35831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2" name="Google Shape;1722;p21"/>
            <p:cNvSpPr/>
            <p:nvPr/>
          </p:nvSpPr>
          <p:spPr>
            <a:xfrm rot="-1782558">
              <a:off x="6543272" y="359362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3" name="Google Shape;1723;p21"/>
            <p:cNvSpPr/>
            <p:nvPr/>
          </p:nvSpPr>
          <p:spPr>
            <a:xfrm rot="-1782558">
              <a:off x="6471798" y="355818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4" name="Google Shape;1724;p21"/>
            <p:cNvSpPr/>
            <p:nvPr/>
          </p:nvSpPr>
          <p:spPr>
            <a:xfrm rot="-1782558">
              <a:off x="6465111" y="3496532"/>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5" name="Google Shape;1725;p21"/>
            <p:cNvSpPr/>
            <p:nvPr/>
          </p:nvSpPr>
          <p:spPr>
            <a:xfrm rot="-1782558">
              <a:off x="6510335" y="3535904"/>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6" name="Google Shape;1726;p21"/>
            <p:cNvSpPr/>
            <p:nvPr/>
          </p:nvSpPr>
          <p:spPr>
            <a:xfrm rot="-1782558">
              <a:off x="6504313" y="3525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7" name="Google Shape;1727;p21"/>
            <p:cNvSpPr/>
            <p:nvPr/>
          </p:nvSpPr>
          <p:spPr>
            <a:xfrm rot="-1782558">
              <a:off x="6496789" y="351227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8" name="Google Shape;1728;p21"/>
            <p:cNvSpPr/>
            <p:nvPr/>
          </p:nvSpPr>
          <p:spPr>
            <a:xfrm rot="-1782558">
              <a:off x="6490944" y="3501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9" name="Google Shape;1729;p21"/>
            <p:cNvSpPr/>
            <p:nvPr/>
          </p:nvSpPr>
          <p:spPr>
            <a:xfrm rot="-1782558">
              <a:off x="6459380" y="34466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0" name="Google Shape;1730;p21"/>
            <p:cNvSpPr/>
            <p:nvPr/>
          </p:nvSpPr>
          <p:spPr>
            <a:xfrm rot="-1782558">
              <a:off x="6465402" y="3457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1" name="Google Shape;1731;p21"/>
            <p:cNvSpPr/>
            <p:nvPr/>
          </p:nvSpPr>
          <p:spPr>
            <a:xfrm rot="-1782558">
              <a:off x="6471376" y="346767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2" name="Google Shape;1732;p21"/>
            <p:cNvSpPr/>
            <p:nvPr/>
          </p:nvSpPr>
          <p:spPr>
            <a:xfrm rot="-1782558">
              <a:off x="6477398" y="34781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3" name="Google Shape;1733;p21"/>
            <p:cNvSpPr/>
            <p:nvPr/>
          </p:nvSpPr>
          <p:spPr>
            <a:xfrm rot="-1782558">
              <a:off x="6407473" y="3445369"/>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4" name="Google Shape;1734;p21"/>
            <p:cNvSpPr/>
            <p:nvPr/>
          </p:nvSpPr>
          <p:spPr>
            <a:xfrm rot="-1782558">
              <a:off x="6400645" y="33835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5" name="Google Shape;1735;p21"/>
            <p:cNvSpPr/>
            <p:nvPr/>
          </p:nvSpPr>
          <p:spPr>
            <a:xfrm rot="-1782558">
              <a:off x="6445916" y="34229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6" name="Google Shape;1736;p21"/>
            <p:cNvSpPr/>
            <p:nvPr/>
          </p:nvSpPr>
          <p:spPr>
            <a:xfrm rot="-1782558">
              <a:off x="6439989" y="34124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7" name="Google Shape;1737;p21"/>
            <p:cNvSpPr/>
            <p:nvPr/>
          </p:nvSpPr>
          <p:spPr>
            <a:xfrm rot="-1782558">
              <a:off x="6432548" y="33993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8" name="Google Shape;1738;p21"/>
            <p:cNvSpPr/>
            <p:nvPr/>
          </p:nvSpPr>
          <p:spPr>
            <a:xfrm rot="-1782558">
              <a:off x="6426526" y="33889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9" name="Google Shape;1739;p21"/>
            <p:cNvSpPr/>
            <p:nvPr/>
          </p:nvSpPr>
          <p:spPr>
            <a:xfrm rot="-1782558">
              <a:off x="6395044" y="33337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0" name="Google Shape;1740;p21"/>
            <p:cNvSpPr/>
            <p:nvPr/>
          </p:nvSpPr>
          <p:spPr>
            <a:xfrm rot="-1782558">
              <a:off x="6400983" y="33442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1" name="Google Shape;1741;p21"/>
            <p:cNvSpPr/>
            <p:nvPr/>
          </p:nvSpPr>
          <p:spPr>
            <a:xfrm rot="-1782558">
              <a:off x="6407005" y="33546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2" name="Google Shape;1742;p21"/>
            <p:cNvSpPr/>
            <p:nvPr/>
          </p:nvSpPr>
          <p:spPr>
            <a:xfrm rot="-1782558">
              <a:off x="6414529" y="33678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3" name="Google Shape;1743;p21"/>
            <p:cNvSpPr/>
            <p:nvPr/>
          </p:nvSpPr>
          <p:spPr>
            <a:xfrm rot="-1782558">
              <a:off x="6341635" y="332980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4" name="Google Shape;1744;p21"/>
            <p:cNvSpPr/>
            <p:nvPr/>
          </p:nvSpPr>
          <p:spPr>
            <a:xfrm rot="-1782558">
              <a:off x="6334853" y="326805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5" name="Google Shape;1745;p21"/>
            <p:cNvSpPr/>
            <p:nvPr/>
          </p:nvSpPr>
          <p:spPr>
            <a:xfrm rot="-1782558">
              <a:off x="6381592" y="33100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6" name="Google Shape;1746;p21"/>
            <p:cNvSpPr/>
            <p:nvPr/>
          </p:nvSpPr>
          <p:spPr>
            <a:xfrm rot="-1782558">
              <a:off x="6374068" y="329696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7" name="Google Shape;1747;p21"/>
            <p:cNvSpPr/>
            <p:nvPr/>
          </p:nvSpPr>
          <p:spPr>
            <a:xfrm rot="-1782558">
              <a:off x="6368129" y="328650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8" name="Google Shape;1748;p21"/>
            <p:cNvSpPr/>
            <p:nvPr/>
          </p:nvSpPr>
          <p:spPr>
            <a:xfrm rot="-1782558">
              <a:off x="6362107" y="327599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9" name="Google Shape;1749;p21"/>
            <p:cNvSpPr/>
            <p:nvPr/>
          </p:nvSpPr>
          <p:spPr>
            <a:xfrm rot="-1782558">
              <a:off x="6329122" y="32181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0" name="Google Shape;1750;p21"/>
            <p:cNvSpPr/>
            <p:nvPr/>
          </p:nvSpPr>
          <p:spPr>
            <a:xfrm rot="-1782558">
              <a:off x="6336564" y="32313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1" name="Google Shape;1751;p21"/>
            <p:cNvSpPr/>
            <p:nvPr/>
          </p:nvSpPr>
          <p:spPr>
            <a:xfrm rot="-1782558">
              <a:off x="6342586" y="32418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2" name="Google Shape;1752;p21"/>
            <p:cNvSpPr/>
            <p:nvPr/>
          </p:nvSpPr>
          <p:spPr>
            <a:xfrm rot="-1782558">
              <a:off x="6348655" y="32523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3" name="Google Shape;1753;p21"/>
            <p:cNvSpPr/>
            <p:nvPr/>
          </p:nvSpPr>
          <p:spPr>
            <a:xfrm rot="-1782558">
              <a:off x="6277216" y="3216894"/>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4" name="Google Shape;1754;p21"/>
            <p:cNvSpPr/>
            <p:nvPr/>
          </p:nvSpPr>
          <p:spPr>
            <a:xfrm rot="-1782558">
              <a:off x="6270530" y="3155243"/>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5" name="Google Shape;1755;p21"/>
            <p:cNvSpPr/>
            <p:nvPr/>
          </p:nvSpPr>
          <p:spPr>
            <a:xfrm rot="-1782558">
              <a:off x="6315671" y="31945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6" name="Google Shape;1756;p21"/>
            <p:cNvSpPr/>
            <p:nvPr/>
          </p:nvSpPr>
          <p:spPr>
            <a:xfrm rot="-1782558">
              <a:off x="6309649" y="318415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7" name="Google Shape;1757;p21"/>
            <p:cNvSpPr/>
            <p:nvPr/>
          </p:nvSpPr>
          <p:spPr>
            <a:xfrm rot="-1782558">
              <a:off x="6303710" y="31735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8" name="Google Shape;1758;p21"/>
            <p:cNvSpPr/>
            <p:nvPr/>
          </p:nvSpPr>
          <p:spPr>
            <a:xfrm rot="-1782558">
              <a:off x="6296185" y="316047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9" name="Google Shape;1759;p21"/>
            <p:cNvSpPr/>
            <p:nvPr/>
          </p:nvSpPr>
          <p:spPr>
            <a:xfrm rot="-1782558">
              <a:off x="6264799" y="31052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0" name="Google Shape;1760;p21"/>
            <p:cNvSpPr/>
            <p:nvPr/>
          </p:nvSpPr>
          <p:spPr>
            <a:xfrm rot="-1782558">
              <a:off x="6270726" y="31157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1" name="Google Shape;1761;p21"/>
            <p:cNvSpPr/>
            <p:nvPr/>
          </p:nvSpPr>
          <p:spPr>
            <a:xfrm rot="-1782558">
              <a:off x="6276795" y="31263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2" name="Google Shape;1762;p21"/>
            <p:cNvSpPr/>
            <p:nvPr/>
          </p:nvSpPr>
          <p:spPr>
            <a:xfrm rot="-1782558">
              <a:off x="6284237" y="31395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3" name="Google Shape;1763;p21"/>
            <p:cNvSpPr/>
            <p:nvPr/>
          </p:nvSpPr>
          <p:spPr>
            <a:xfrm rot="-1782558">
              <a:off x="6212798" y="3103985"/>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4" name="Google Shape;1764;p21"/>
            <p:cNvSpPr/>
            <p:nvPr/>
          </p:nvSpPr>
          <p:spPr>
            <a:xfrm rot="-1782558">
              <a:off x="6206111" y="3042334"/>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5" name="Google Shape;1765;p21"/>
            <p:cNvSpPr/>
            <p:nvPr/>
          </p:nvSpPr>
          <p:spPr>
            <a:xfrm rot="-1782558">
              <a:off x="6251252" y="30817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6" name="Google Shape;1766;p21"/>
            <p:cNvSpPr/>
            <p:nvPr/>
          </p:nvSpPr>
          <p:spPr>
            <a:xfrm rot="-1782558">
              <a:off x="6245313" y="30711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7" name="Google Shape;1767;p21"/>
            <p:cNvSpPr/>
            <p:nvPr/>
          </p:nvSpPr>
          <p:spPr>
            <a:xfrm rot="-1782558">
              <a:off x="6239386" y="306078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8" name="Google Shape;1768;p21"/>
            <p:cNvSpPr/>
            <p:nvPr/>
          </p:nvSpPr>
          <p:spPr>
            <a:xfrm rot="-1782558">
              <a:off x="6231862" y="304756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9" name="Google Shape;1769;p21"/>
            <p:cNvSpPr/>
            <p:nvPr/>
          </p:nvSpPr>
          <p:spPr>
            <a:xfrm rot="-1782558">
              <a:off x="6200380" y="299247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0" name="Google Shape;1770;p21"/>
            <p:cNvSpPr/>
            <p:nvPr/>
          </p:nvSpPr>
          <p:spPr>
            <a:xfrm rot="-1782558">
              <a:off x="6206402" y="300298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1" name="Google Shape;1771;p21"/>
            <p:cNvSpPr/>
            <p:nvPr/>
          </p:nvSpPr>
          <p:spPr>
            <a:xfrm rot="-1782558">
              <a:off x="6213844" y="301614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2" name="Google Shape;1772;p21"/>
            <p:cNvSpPr/>
            <p:nvPr/>
          </p:nvSpPr>
          <p:spPr>
            <a:xfrm rot="-1782558">
              <a:off x="6219770" y="30265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3" name="Google Shape;1773;p21"/>
            <p:cNvSpPr/>
            <p:nvPr/>
          </p:nvSpPr>
          <p:spPr>
            <a:xfrm rot="-1782558">
              <a:off x="6145769" y="299267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4" name="Google Shape;1774;p21"/>
            <p:cNvSpPr/>
            <p:nvPr/>
          </p:nvSpPr>
          <p:spPr>
            <a:xfrm rot="-1782558">
              <a:off x="6082552" y="287565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5" name="Google Shape;1775;p21"/>
            <p:cNvSpPr/>
            <p:nvPr/>
          </p:nvSpPr>
          <p:spPr>
            <a:xfrm rot="-1782558">
              <a:off x="6139035" y="29309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6" name="Google Shape;1776;p21"/>
            <p:cNvSpPr/>
            <p:nvPr/>
          </p:nvSpPr>
          <p:spPr>
            <a:xfrm rot="-1782558">
              <a:off x="6184307" y="2970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7" name="Google Shape;1777;p21"/>
            <p:cNvSpPr/>
            <p:nvPr/>
          </p:nvSpPr>
          <p:spPr>
            <a:xfrm rot="-1782558">
              <a:off x="6178285" y="29598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8" name="Google Shape;1778;p21"/>
            <p:cNvSpPr/>
            <p:nvPr/>
          </p:nvSpPr>
          <p:spPr>
            <a:xfrm rot="-1782558">
              <a:off x="6170760" y="294676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9" name="Google Shape;1779;p21"/>
            <p:cNvSpPr/>
            <p:nvPr/>
          </p:nvSpPr>
          <p:spPr>
            <a:xfrm rot="-1782558">
              <a:off x="6164821" y="293620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0" name="Google Shape;1780;p21"/>
            <p:cNvSpPr/>
            <p:nvPr/>
          </p:nvSpPr>
          <p:spPr>
            <a:xfrm rot="-1782558">
              <a:off x="6133352" y="288116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1" name="Google Shape;1781;p21"/>
            <p:cNvSpPr/>
            <p:nvPr/>
          </p:nvSpPr>
          <p:spPr>
            <a:xfrm rot="-1782558">
              <a:off x="6139374" y="289157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2" name="Google Shape;1782;p21"/>
            <p:cNvSpPr/>
            <p:nvPr/>
          </p:nvSpPr>
          <p:spPr>
            <a:xfrm rot="-1782558">
              <a:off x="6145301" y="2902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3" name="Google Shape;1783;p21"/>
            <p:cNvSpPr/>
            <p:nvPr/>
          </p:nvSpPr>
          <p:spPr>
            <a:xfrm rot="-1782558">
              <a:off x="6151323" y="291259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784" name="Google Shape;1784;p21"/>
          <p:cNvGrpSpPr/>
          <p:nvPr/>
        </p:nvGrpSpPr>
        <p:grpSpPr>
          <a:xfrm rot="-3257891">
            <a:off x="1360962" y="1870426"/>
            <a:ext cx="1566569" cy="2014910"/>
            <a:chOff x="1315459" y="2611103"/>
            <a:chExt cx="1345200" cy="1730100"/>
          </a:xfrm>
        </p:grpSpPr>
        <p:sp>
          <p:nvSpPr>
            <p:cNvPr id="1785" name="Google Shape;1785;p21"/>
            <p:cNvSpPr/>
            <p:nvPr/>
          </p:nvSpPr>
          <p:spPr>
            <a:xfrm>
              <a:off x="1315459" y="2611103"/>
              <a:ext cx="1345200" cy="1730100"/>
            </a:xfrm>
            <a:prstGeom prst="roundRect">
              <a:avLst>
                <a:gd name="adj" fmla="val 6170"/>
              </a:avLst>
            </a:prstGeom>
            <a:solidFill>
              <a:srgbClr val="4D4D4D"/>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6" name="Google Shape;1786;p21"/>
            <p:cNvSpPr/>
            <p:nvPr/>
          </p:nvSpPr>
          <p:spPr>
            <a:xfrm>
              <a:off x="1417522" y="2694930"/>
              <a:ext cx="1127083" cy="273474"/>
            </a:xfrm>
            <a:custGeom>
              <a:avLst/>
              <a:gdLst/>
              <a:ahLst/>
              <a:cxnLst/>
              <a:rect l="l" t="t" r="r" b="b"/>
              <a:pathLst>
                <a:path w="1127083" h="273474" extrusionOk="0">
                  <a:moveTo>
                    <a:pt x="0" y="0"/>
                  </a:moveTo>
                  <a:lnTo>
                    <a:pt x="1127084" y="0"/>
                  </a:lnTo>
                  <a:lnTo>
                    <a:pt x="1127084" y="273474"/>
                  </a:lnTo>
                  <a:lnTo>
                    <a:pt x="0" y="27347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7" name="Google Shape;1787;p21"/>
            <p:cNvSpPr/>
            <p:nvPr/>
          </p:nvSpPr>
          <p:spPr>
            <a:xfrm>
              <a:off x="1432315" y="2713402"/>
              <a:ext cx="1096793" cy="236531"/>
            </a:xfrm>
            <a:custGeom>
              <a:avLst/>
              <a:gdLst/>
              <a:ahLst/>
              <a:cxnLst/>
              <a:rect l="l" t="t" r="r" b="b"/>
              <a:pathLst>
                <a:path w="1096793" h="236531" extrusionOk="0">
                  <a:moveTo>
                    <a:pt x="0" y="0"/>
                  </a:moveTo>
                  <a:lnTo>
                    <a:pt x="1096793" y="0"/>
                  </a:lnTo>
                  <a:lnTo>
                    <a:pt x="1096793" y="236531"/>
                  </a:lnTo>
                  <a:lnTo>
                    <a:pt x="0" y="236531"/>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8" name="Google Shape;1788;p21"/>
            <p:cNvSpPr/>
            <p:nvPr/>
          </p:nvSpPr>
          <p:spPr>
            <a:xfrm>
              <a:off x="1417522" y="3051762"/>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9" name="Google Shape;1789;p21"/>
            <p:cNvSpPr/>
            <p:nvPr/>
          </p:nvSpPr>
          <p:spPr>
            <a:xfrm>
              <a:off x="1651783" y="3051762"/>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0" name="Google Shape;1790;p21"/>
            <p:cNvSpPr/>
            <p:nvPr/>
          </p:nvSpPr>
          <p:spPr>
            <a:xfrm>
              <a:off x="1886123" y="3051762"/>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1" name="Google Shape;1791;p21"/>
            <p:cNvSpPr/>
            <p:nvPr/>
          </p:nvSpPr>
          <p:spPr>
            <a:xfrm>
              <a:off x="2120462" y="3051762"/>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2" name="Google Shape;1792;p21"/>
            <p:cNvSpPr/>
            <p:nvPr/>
          </p:nvSpPr>
          <p:spPr>
            <a:xfrm>
              <a:off x="2354723" y="3051762"/>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3" name="Google Shape;1793;p21"/>
            <p:cNvSpPr/>
            <p:nvPr/>
          </p:nvSpPr>
          <p:spPr>
            <a:xfrm>
              <a:off x="1417522" y="3299407"/>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4" name="Google Shape;1794;p21"/>
            <p:cNvSpPr/>
            <p:nvPr/>
          </p:nvSpPr>
          <p:spPr>
            <a:xfrm>
              <a:off x="1651783" y="3299407"/>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5" name="Google Shape;1795;p21"/>
            <p:cNvSpPr/>
            <p:nvPr/>
          </p:nvSpPr>
          <p:spPr>
            <a:xfrm>
              <a:off x="1886123" y="3299407"/>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6" name="Google Shape;1796;p21"/>
            <p:cNvSpPr/>
            <p:nvPr/>
          </p:nvSpPr>
          <p:spPr>
            <a:xfrm>
              <a:off x="2120462" y="3299407"/>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7" name="Google Shape;1797;p21"/>
            <p:cNvSpPr/>
            <p:nvPr/>
          </p:nvSpPr>
          <p:spPr>
            <a:xfrm>
              <a:off x="2354723" y="3299407"/>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8" name="Google Shape;1798;p21"/>
            <p:cNvSpPr/>
            <p:nvPr/>
          </p:nvSpPr>
          <p:spPr>
            <a:xfrm>
              <a:off x="1417522" y="3547130"/>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9" name="Google Shape;1799;p21"/>
            <p:cNvSpPr/>
            <p:nvPr/>
          </p:nvSpPr>
          <p:spPr>
            <a:xfrm>
              <a:off x="1651783" y="3547130"/>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0" name="Google Shape;1800;p21"/>
            <p:cNvSpPr/>
            <p:nvPr/>
          </p:nvSpPr>
          <p:spPr>
            <a:xfrm>
              <a:off x="1886123" y="3547130"/>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1" name="Google Shape;1801;p21"/>
            <p:cNvSpPr/>
            <p:nvPr/>
          </p:nvSpPr>
          <p:spPr>
            <a:xfrm>
              <a:off x="2120462" y="3547130"/>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2" name="Google Shape;1802;p21"/>
            <p:cNvSpPr/>
            <p:nvPr/>
          </p:nvSpPr>
          <p:spPr>
            <a:xfrm>
              <a:off x="2354723" y="3547130"/>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3" name="Google Shape;1803;p21"/>
            <p:cNvSpPr/>
            <p:nvPr/>
          </p:nvSpPr>
          <p:spPr>
            <a:xfrm>
              <a:off x="1417522" y="379477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4" name="Google Shape;1804;p21"/>
            <p:cNvSpPr/>
            <p:nvPr/>
          </p:nvSpPr>
          <p:spPr>
            <a:xfrm>
              <a:off x="1651783" y="379477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5" name="Google Shape;1805;p21"/>
            <p:cNvSpPr/>
            <p:nvPr/>
          </p:nvSpPr>
          <p:spPr>
            <a:xfrm>
              <a:off x="1886123" y="379477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6" name="Google Shape;1806;p21"/>
            <p:cNvSpPr/>
            <p:nvPr/>
          </p:nvSpPr>
          <p:spPr>
            <a:xfrm>
              <a:off x="2120462" y="379477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7" name="Google Shape;1807;p21"/>
            <p:cNvSpPr/>
            <p:nvPr/>
          </p:nvSpPr>
          <p:spPr>
            <a:xfrm>
              <a:off x="2354723" y="379477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8" name="Google Shape;1808;p21"/>
            <p:cNvSpPr/>
            <p:nvPr/>
          </p:nvSpPr>
          <p:spPr>
            <a:xfrm>
              <a:off x="1432315" y="3051762"/>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9" name="Google Shape;1809;p21"/>
            <p:cNvSpPr/>
            <p:nvPr/>
          </p:nvSpPr>
          <p:spPr>
            <a:xfrm>
              <a:off x="1666107" y="3051762"/>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0" name="Google Shape;1810;p21"/>
            <p:cNvSpPr/>
            <p:nvPr/>
          </p:nvSpPr>
          <p:spPr>
            <a:xfrm>
              <a:off x="1899898" y="3051762"/>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1" name="Google Shape;1811;p21"/>
            <p:cNvSpPr/>
            <p:nvPr/>
          </p:nvSpPr>
          <p:spPr>
            <a:xfrm>
              <a:off x="2133690" y="3051762"/>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2" name="Google Shape;1812;p21"/>
            <p:cNvSpPr/>
            <p:nvPr/>
          </p:nvSpPr>
          <p:spPr>
            <a:xfrm>
              <a:off x="2367481" y="3051762"/>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3" name="Google Shape;1813;p21"/>
            <p:cNvSpPr/>
            <p:nvPr/>
          </p:nvSpPr>
          <p:spPr>
            <a:xfrm>
              <a:off x="1432315" y="3299407"/>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4" name="Google Shape;1814;p21"/>
            <p:cNvSpPr/>
            <p:nvPr/>
          </p:nvSpPr>
          <p:spPr>
            <a:xfrm>
              <a:off x="1666107" y="3299407"/>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5" name="Google Shape;1815;p21"/>
            <p:cNvSpPr/>
            <p:nvPr/>
          </p:nvSpPr>
          <p:spPr>
            <a:xfrm>
              <a:off x="1899898" y="3299407"/>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6" name="Google Shape;1816;p21"/>
            <p:cNvSpPr/>
            <p:nvPr/>
          </p:nvSpPr>
          <p:spPr>
            <a:xfrm>
              <a:off x="2133690" y="3299407"/>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7" name="Google Shape;1817;p21"/>
            <p:cNvSpPr/>
            <p:nvPr/>
          </p:nvSpPr>
          <p:spPr>
            <a:xfrm>
              <a:off x="2367481" y="3299407"/>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8" name="Google Shape;1818;p21"/>
            <p:cNvSpPr/>
            <p:nvPr/>
          </p:nvSpPr>
          <p:spPr>
            <a:xfrm>
              <a:off x="1430437" y="3547130"/>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9" name="Google Shape;1819;p21"/>
            <p:cNvSpPr/>
            <p:nvPr/>
          </p:nvSpPr>
          <p:spPr>
            <a:xfrm>
              <a:off x="1664228" y="3547130"/>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0" name="Google Shape;1820;p21"/>
            <p:cNvSpPr/>
            <p:nvPr/>
          </p:nvSpPr>
          <p:spPr>
            <a:xfrm>
              <a:off x="1898020" y="3547130"/>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1" name="Google Shape;1821;p21"/>
            <p:cNvSpPr/>
            <p:nvPr/>
          </p:nvSpPr>
          <p:spPr>
            <a:xfrm>
              <a:off x="2131733" y="3547130"/>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2" name="Google Shape;1822;p21"/>
            <p:cNvSpPr/>
            <p:nvPr/>
          </p:nvSpPr>
          <p:spPr>
            <a:xfrm>
              <a:off x="2365525" y="3547130"/>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3" name="Google Shape;1823;p21"/>
            <p:cNvSpPr/>
            <p:nvPr/>
          </p:nvSpPr>
          <p:spPr>
            <a:xfrm>
              <a:off x="1430437" y="379477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4" name="Google Shape;1824;p21"/>
            <p:cNvSpPr/>
            <p:nvPr/>
          </p:nvSpPr>
          <p:spPr>
            <a:xfrm>
              <a:off x="1664228" y="379477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5" name="Google Shape;1825;p21"/>
            <p:cNvSpPr/>
            <p:nvPr/>
          </p:nvSpPr>
          <p:spPr>
            <a:xfrm>
              <a:off x="1898020" y="379477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6" name="Google Shape;1826;p21"/>
            <p:cNvSpPr/>
            <p:nvPr/>
          </p:nvSpPr>
          <p:spPr>
            <a:xfrm>
              <a:off x="2131733" y="379477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7" name="Google Shape;1827;p21"/>
            <p:cNvSpPr/>
            <p:nvPr/>
          </p:nvSpPr>
          <p:spPr>
            <a:xfrm>
              <a:off x="2365525" y="379477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8" name="Google Shape;1828;p21"/>
            <p:cNvSpPr/>
            <p:nvPr/>
          </p:nvSpPr>
          <p:spPr>
            <a:xfrm>
              <a:off x="2003997" y="2713402"/>
              <a:ext cx="525894" cy="236531"/>
            </a:xfrm>
            <a:custGeom>
              <a:avLst/>
              <a:gdLst/>
              <a:ahLst/>
              <a:cxnLst/>
              <a:rect l="l" t="t" r="r" b="b"/>
              <a:pathLst>
                <a:path w="525894" h="236531" extrusionOk="0">
                  <a:moveTo>
                    <a:pt x="174228" y="0"/>
                  </a:moveTo>
                  <a:lnTo>
                    <a:pt x="525894" y="0"/>
                  </a:lnTo>
                  <a:lnTo>
                    <a:pt x="525894" y="236531"/>
                  </a:lnTo>
                  <a:lnTo>
                    <a:pt x="0" y="236531"/>
                  </a:lnTo>
                  <a:lnTo>
                    <a:pt x="174228" y="0"/>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9" name="Google Shape;1829;p21"/>
            <p:cNvSpPr/>
            <p:nvPr/>
          </p:nvSpPr>
          <p:spPr>
            <a:xfrm>
              <a:off x="1417522" y="404242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0" name="Google Shape;1830;p21"/>
            <p:cNvSpPr/>
            <p:nvPr/>
          </p:nvSpPr>
          <p:spPr>
            <a:xfrm>
              <a:off x="1651783" y="404242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1" name="Google Shape;1831;p21"/>
            <p:cNvSpPr/>
            <p:nvPr/>
          </p:nvSpPr>
          <p:spPr>
            <a:xfrm>
              <a:off x="1886123" y="404242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2" name="Google Shape;1832;p21"/>
            <p:cNvSpPr/>
            <p:nvPr/>
          </p:nvSpPr>
          <p:spPr>
            <a:xfrm>
              <a:off x="2120462" y="404242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3" name="Google Shape;1833;p21"/>
            <p:cNvSpPr/>
            <p:nvPr/>
          </p:nvSpPr>
          <p:spPr>
            <a:xfrm>
              <a:off x="2354723" y="4042426"/>
              <a:ext cx="189803" cy="189803"/>
            </a:xfrm>
            <a:custGeom>
              <a:avLst/>
              <a:gdLst/>
              <a:ahLst/>
              <a:cxnLst/>
              <a:rect l="l" t="t" r="r" b="b"/>
              <a:pathLst>
                <a:path w="189803" h="189803" extrusionOk="0">
                  <a:moveTo>
                    <a:pt x="0" y="0"/>
                  </a:moveTo>
                  <a:lnTo>
                    <a:pt x="189804" y="0"/>
                  </a:lnTo>
                  <a:lnTo>
                    <a:pt x="189804" y="189804"/>
                  </a:lnTo>
                  <a:lnTo>
                    <a:pt x="0" y="189804"/>
                  </a:lnTo>
                  <a:close/>
                </a:path>
              </a:pathLst>
            </a:custGeom>
            <a:solidFill>
              <a:srgbClr val="34323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4" name="Google Shape;1834;p21"/>
            <p:cNvSpPr/>
            <p:nvPr/>
          </p:nvSpPr>
          <p:spPr>
            <a:xfrm>
              <a:off x="1430437" y="404242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5" name="Google Shape;1835;p21"/>
            <p:cNvSpPr/>
            <p:nvPr/>
          </p:nvSpPr>
          <p:spPr>
            <a:xfrm>
              <a:off x="1664228" y="404242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6" name="Google Shape;1836;p21"/>
            <p:cNvSpPr/>
            <p:nvPr/>
          </p:nvSpPr>
          <p:spPr>
            <a:xfrm>
              <a:off x="1898020" y="404242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7" name="Google Shape;1837;p21"/>
            <p:cNvSpPr/>
            <p:nvPr/>
          </p:nvSpPr>
          <p:spPr>
            <a:xfrm>
              <a:off x="2131733" y="404242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8" name="Google Shape;1838;p21"/>
            <p:cNvSpPr/>
            <p:nvPr/>
          </p:nvSpPr>
          <p:spPr>
            <a:xfrm>
              <a:off x="2365525" y="4042426"/>
              <a:ext cx="164366" cy="164366"/>
            </a:xfrm>
            <a:custGeom>
              <a:avLst/>
              <a:gdLst/>
              <a:ahLst/>
              <a:cxnLst/>
              <a:rect l="l" t="t" r="r" b="b"/>
              <a:pathLst>
                <a:path w="164366" h="164366" extrusionOk="0">
                  <a:moveTo>
                    <a:pt x="0" y="0"/>
                  </a:moveTo>
                  <a:lnTo>
                    <a:pt x="164366" y="0"/>
                  </a:lnTo>
                  <a:lnTo>
                    <a:pt x="164366" y="164366"/>
                  </a:lnTo>
                  <a:lnTo>
                    <a:pt x="0" y="164366"/>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839" name="Google Shape;1839;p21"/>
          <p:cNvGrpSpPr/>
          <p:nvPr/>
        </p:nvGrpSpPr>
        <p:grpSpPr>
          <a:xfrm rot="-10132048">
            <a:off x="2947847" y="3367361"/>
            <a:ext cx="1012880" cy="1632419"/>
            <a:chOff x="5781734" y="2919412"/>
            <a:chExt cx="632081" cy="1018700"/>
          </a:xfrm>
        </p:grpSpPr>
        <p:sp>
          <p:nvSpPr>
            <p:cNvPr id="1840" name="Google Shape;1840;p21"/>
            <p:cNvSpPr/>
            <p:nvPr/>
          </p:nvSpPr>
          <p:spPr>
            <a:xfrm>
              <a:off x="6257067" y="2919412"/>
              <a:ext cx="130016" cy="123825"/>
            </a:xfrm>
            <a:custGeom>
              <a:avLst/>
              <a:gdLst/>
              <a:ahLst/>
              <a:cxnLst/>
              <a:rect l="l" t="t" r="r" b="b"/>
              <a:pathLst>
                <a:path w="130016" h="123825" extrusionOk="0">
                  <a:moveTo>
                    <a:pt x="71723" y="123825"/>
                  </a:moveTo>
                  <a:lnTo>
                    <a:pt x="130016" y="0"/>
                  </a:lnTo>
                  <a:lnTo>
                    <a:pt x="36004" y="13907"/>
                  </a:lnTo>
                  <a:lnTo>
                    <a:pt x="0" y="90297"/>
                  </a:lnTo>
                  <a:lnTo>
                    <a:pt x="71723" y="123825"/>
                  </a:lnTo>
                  <a:lnTo>
                    <a:pt x="71723" y="123825"/>
                  </a:lnTo>
                  <a:close/>
                </a:path>
              </a:pathLst>
            </a:custGeom>
            <a:solidFill>
              <a:srgbClr val="1D69B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1" name="Google Shape;1841;p21"/>
            <p:cNvSpPr/>
            <p:nvPr/>
          </p:nvSpPr>
          <p:spPr>
            <a:xfrm>
              <a:off x="6186963" y="2976657"/>
              <a:ext cx="184785" cy="152400"/>
            </a:xfrm>
            <a:custGeom>
              <a:avLst/>
              <a:gdLst/>
              <a:ahLst/>
              <a:cxnLst/>
              <a:rect l="l" t="t" r="r" b="b"/>
              <a:pathLst>
                <a:path w="184785" h="152400" extrusionOk="0">
                  <a:moveTo>
                    <a:pt x="184785" y="68294"/>
                  </a:moveTo>
                  <a:lnTo>
                    <a:pt x="145256" y="152400"/>
                  </a:lnTo>
                  <a:lnTo>
                    <a:pt x="0" y="84106"/>
                  </a:lnTo>
                  <a:lnTo>
                    <a:pt x="39529" y="0"/>
                  </a:lnTo>
                  <a:lnTo>
                    <a:pt x="184785" y="68294"/>
                  </a:lnTo>
                  <a:lnTo>
                    <a:pt x="184785" y="68294"/>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2" name="Google Shape;1842;p21"/>
            <p:cNvSpPr/>
            <p:nvPr/>
          </p:nvSpPr>
          <p:spPr>
            <a:xfrm>
              <a:off x="6307645" y="2919888"/>
              <a:ext cx="80390" cy="109727"/>
            </a:xfrm>
            <a:custGeom>
              <a:avLst/>
              <a:gdLst/>
              <a:ahLst/>
              <a:cxnLst/>
              <a:rect l="l" t="t" r="r" b="b"/>
              <a:pathLst>
                <a:path w="80390" h="109727" extrusionOk="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3" name="Google Shape;1843;p21"/>
            <p:cNvSpPr/>
            <p:nvPr/>
          </p:nvSpPr>
          <p:spPr>
            <a:xfrm>
              <a:off x="6284023" y="3014662"/>
              <a:ext cx="84581" cy="113156"/>
            </a:xfrm>
            <a:custGeom>
              <a:avLst/>
              <a:gdLst/>
              <a:ahLst/>
              <a:cxnLst/>
              <a:rect l="l" t="t" r="r" b="b"/>
              <a:pathLst>
                <a:path w="84581" h="113156" extrusionOk="0">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4" name="Google Shape;1844;p21"/>
            <p:cNvSpPr/>
            <p:nvPr/>
          </p:nvSpPr>
          <p:spPr>
            <a:xfrm>
              <a:off x="6064377" y="3012090"/>
              <a:ext cx="327945" cy="248316"/>
            </a:xfrm>
            <a:custGeom>
              <a:avLst/>
              <a:gdLst/>
              <a:ahLst/>
              <a:cxnLst/>
              <a:rect l="l" t="t" r="r" b="b"/>
              <a:pathLst>
                <a:path w="327945" h="248316" extrusionOk="0">
                  <a:moveTo>
                    <a:pt x="308705" y="248317"/>
                  </a:moveTo>
                  <a:lnTo>
                    <a:pt x="327946" y="108109"/>
                  </a:lnTo>
                  <a:lnTo>
                    <a:pt x="97822" y="0"/>
                  </a:lnTo>
                  <a:lnTo>
                    <a:pt x="0" y="103346"/>
                  </a:lnTo>
                  <a:lnTo>
                    <a:pt x="308705" y="248317"/>
                  </a:lnTo>
                  <a:lnTo>
                    <a:pt x="308705" y="248317"/>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5" name="Google Shape;1845;p21"/>
            <p:cNvSpPr/>
            <p:nvPr/>
          </p:nvSpPr>
          <p:spPr>
            <a:xfrm>
              <a:off x="5781734" y="3104485"/>
              <a:ext cx="625778" cy="825503"/>
            </a:xfrm>
            <a:custGeom>
              <a:avLst/>
              <a:gdLst/>
              <a:ahLst/>
              <a:cxnLst/>
              <a:rect l="l" t="t" r="r" b="b"/>
              <a:pathLst>
                <a:path w="625778" h="825503" extrusionOk="0">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6" name="Google Shape;1846;p21"/>
            <p:cNvSpPr/>
            <p:nvPr/>
          </p:nvSpPr>
          <p:spPr>
            <a:xfrm>
              <a:off x="5902802" y="3312652"/>
              <a:ext cx="285996" cy="484112"/>
            </a:xfrm>
            <a:custGeom>
              <a:avLst/>
              <a:gdLst/>
              <a:ahLst/>
              <a:cxnLst/>
              <a:rect l="l" t="t" r="r" b="b"/>
              <a:pathLst>
                <a:path w="285996" h="484112" extrusionOk="0">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7" name="Google Shape;1847;p21"/>
            <p:cNvSpPr/>
            <p:nvPr/>
          </p:nvSpPr>
          <p:spPr>
            <a:xfrm>
              <a:off x="6313455" y="3087432"/>
              <a:ext cx="80390" cy="169449"/>
            </a:xfrm>
            <a:custGeom>
              <a:avLst/>
              <a:gdLst/>
              <a:ahLst/>
              <a:cxnLst/>
              <a:rect l="l" t="t" r="r" b="b"/>
              <a:pathLst>
                <a:path w="80390" h="169449" extrusionOk="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8" name="Google Shape;1848;p21"/>
            <p:cNvSpPr/>
            <p:nvPr/>
          </p:nvSpPr>
          <p:spPr>
            <a:xfrm>
              <a:off x="5848064" y="3239832"/>
              <a:ext cx="565751" cy="698280"/>
            </a:xfrm>
            <a:custGeom>
              <a:avLst/>
              <a:gdLst/>
              <a:ahLst/>
              <a:cxnLst/>
              <a:rect l="l" t="t" r="r" b="b"/>
              <a:pathLst>
                <a:path w="565751" h="698280" extrusionOk="0">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9" name="Google Shape;1849;p21"/>
            <p:cNvSpPr/>
            <p:nvPr/>
          </p:nvSpPr>
          <p:spPr>
            <a:xfrm>
              <a:off x="5929026" y="3320485"/>
              <a:ext cx="262069" cy="480298"/>
            </a:xfrm>
            <a:custGeom>
              <a:avLst/>
              <a:gdLst/>
              <a:ahLst/>
              <a:cxnLst/>
              <a:rect l="l" t="t" r="r" b="b"/>
              <a:pathLst>
                <a:path w="262069" h="480298" extrusionOk="0">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850" name="Google Shape;1850;p21"/>
          <p:cNvGrpSpPr/>
          <p:nvPr/>
        </p:nvGrpSpPr>
        <p:grpSpPr>
          <a:xfrm rot="-3072773">
            <a:off x="3031274" y="2447492"/>
            <a:ext cx="2632984" cy="1988588"/>
            <a:chOff x="5102217" y="2695575"/>
            <a:chExt cx="1971523" cy="1489013"/>
          </a:xfrm>
        </p:grpSpPr>
        <p:sp>
          <p:nvSpPr>
            <p:cNvPr id="1851" name="Google Shape;1851;p21"/>
            <p:cNvSpPr/>
            <p:nvPr/>
          </p:nvSpPr>
          <p:spPr>
            <a:xfrm rot="-7581239">
              <a:off x="5112820" y="4076055"/>
              <a:ext cx="108725" cy="81306"/>
            </a:xfrm>
            <a:custGeom>
              <a:avLst/>
              <a:gdLst/>
              <a:ahLst/>
              <a:cxnLst/>
              <a:rect l="l" t="t" r="r" b="b"/>
              <a:pathLst>
                <a:path w="108775" h="81343" extrusionOk="0">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2" name="Google Shape;1852;p21"/>
            <p:cNvSpPr/>
            <p:nvPr/>
          </p:nvSpPr>
          <p:spPr>
            <a:xfrm>
              <a:off x="5114864" y="4046981"/>
              <a:ext cx="66735" cy="93630"/>
            </a:xfrm>
            <a:custGeom>
              <a:avLst/>
              <a:gdLst/>
              <a:ahLst/>
              <a:cxnLst/>
              <a:rect l="l" t="t" r="r" b="b"/>
              <a:pathLst>
                <a:path w="66735" h="93630" extrusionOk="0">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3" name="Google Shape;1853;p21"/>
            <p:cNvSpPr/>
            <p:nvPr/>
          </p:nvSpPr>
          <p:spPr>
            <a:xfrm rot="-7581239">
              <a:off x="5167396" y="4104782"/>
              <a:ext cx="36463" cy="62073"/>
            </a:xfrm>
            <a:custGeom>
              <a:avLst/>
              <a:gdLst/>
              <a:ahLst/>
              <a:cxnLst/>
              <a:rect l="l" t="t" r="r" b="b"/>
              <a:pathLst>
                <a:path w="36480" h="62102" extrusionOk="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4" name="Google Shape;1854;p21"/>
            <p:cNvSpPr/>
            <p:nvPr/>
          </p:nvSpPr>
          <p:spPr>
            <a:xfrm rot="-7581239">
              <a:off x="5171823" y="4030375"/>
              <a:ext cx="112247" cy="82162"/>
            </a:xfrm>
            <a:custGeom>
              <a:avLst/>
              <a:gdLst/>
              <a:ahLst/>
              <a:cxnLst/>
              <a:rect l="l" t="t" r="r" b="b"/>
              <a:pathLst>
                <a:path w="112299" h="82200" extrusionOk="0">
                  <a:moveTo>
                    <a:pt x="-606" y="-51"/>
                  </a:moveTo>
                  <a:lnTo>
                    <a:pt x="111693" y="-51"/>
                  </a:lnTo>
                  <a:lnTo>
                    <a:pt x="111693" y="82150"/>
                  </a:lnTo>
                  <a:lnTo>
                    <a:pt x="-606" y="82150"/>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5" name="Google Shape;1855;p21"/>
            <p:cNvSpPr/>
            <p:nvPr/>
          </p:nvSpPr>
          <p:spPr>
            <a:xfrm rot="-7581239">
              <a:off x="5232294" y="4060981"/>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6" name="Google Shape;1856;p21"/>
            <p:cNvSpPr/>
            <p:nvPr/>
          </p:nvSpPr>
          <p:spPr>
            <a:xfrm rot="-7581239">
              <a:off x="5187223" y="3999708"/>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7" name="Google Shape;1857;p21"/>
            <p:cNvSpPr/>
            <p:nvPr/>
          </p:nvSpPr>
          <p:spPr>
            <a:xfrm>
              <a:off x="5200173" y="4050792"/>
              <a:ext cx="52959" cy="72009"/>
            </a:xfrm>
            <a:custGeom>
              <a:avLst/>
              <a:gdLst/>
              <a:ahLst/>
              <a:cxnLst/>
              <a:rect l="l" t="t" r="r" b="b"/>
              <a:pathLst>
                <a:path w="52959" h="72009" extrusionOk="0">
                  <a:moveTo>
                    <a:pt x="52959"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8" name="Google Shape;1858;p21"/>
            <p:cNvSpPr/>
            <p:nvPr/>
          </p:nvSpPr>
          <p:spPr>
            <a:xfrm>
              <a:off x="5224081" y="4033170"/>
              <a:ext cx="53054" cy="72009"/>
            </a:xfrm>
            <a:custGeom>
              <a:avLst/>
              <a:gdLst/>
              <a:ahLst/>
              <a:cxnLst/>
              <a:rect l="l" t="t" r="r" b="b"/>
              <a:pathLst>
                <a:path w="53054" h="72009" extrusionOk="0">
                  <a:moveTo>
                    <a:pt x="53054"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9" name="Google Shape;1859;p21"/>
            <p:cNvSpPr/>
            <p:nvPr/>
          </p:nvSpPr>
          <p:spPr>
            <a:xfrm>
              <a:off x="6844664" y="2732521"/>
              <a:ext cx="169677" cy="153839"/>
            </a:xfrm>
            <a:custGeom>
              <a:avLst/>
              <a:gdLst/>
              <a:ahLst/>
              <a:cxnLst/>
              <a:rect l="l" t="t" r="r" b="b"/>
              <a:pathLst>
                <a:path w="169677" h="153839" extrusionOk="0">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0" name="Google Shape;1860;p21"/>
            <p:cNvSpPr/>
            <p:nvPr/>
          </p:nvSpPr>
          <p:spPr>
            <a:xfrm>
              <a:off x="6842379" y="2728436"/>
              <a:ext cx="162401" cy="106679"/>
            </a:xfrm>
            <a:custGeom>
              <a:avLst/>
              <a:gdLst/>
              <a:ahLst/>
              <a:cxnLst/>
              <a:rect l="l" t="t" r="r" b="b"/>
              <a:pathLst>
                <a:path w="162401" h="106679" extrusionOk="0">
                  <a:moveTo>
                    <a:pt x="158115" y="0"/>
                  </a:moveTo>
                  <a:lnTo>
                    <a:pt x="162401" y="10668"/>
                  </a:lnTo>
                  <a:lnTo>
                    <a:pt x="14954" y="106680"/>
                  </a:lnTo>
                  <a:lnTo>
                    <a:pt x="0" y="70580"/>
                  </a:lnTo>
                  <a:lnTo>
                    <a:pt x="1581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1" name="Google Shape;1861;p21"/>
            <p:cNvSpPr/>
            <p:nvPr/>
          </p:nvSpPr>
          <p:spPr>
            <a:xfrm>
              <a:off x="6877526" y="2753010"/>
              <a:ext cx="143160" cy="136588"/>
            </a:xfrm>
            <a:custGeom>
              <a:avLst/>
              <a:gdLst/>
              <a:ahLst/>
              <a:cxnLst/>
              <a:rect l="l" t="t" r="r" b="b"/>
              <a:pathLst>
                <a:path w="143160" h="136588" extrusionOk="0">
                  <a:moveTo>
                    <a:pt x="143161" y="6667"/>
                  </a:moveTo>
                  <a:lnTo>
                    <a:pt x="134302" y="0"/>
                  </a:lnTo>
                  <a:lnTo>
                    <a:pt x="0" y="113443"/>
                  </a:lnTo>
                  <a:lnTo>
                    <a:pt x="29813" y="136589"/>
                  </a:lnTo>
                  <a:lnTo>
                    <a:pt x="143161" y="6667"/>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2" name="Google Shape;1862;p21"/>
            <p:cNvSpPr/>
            <p:nvPr/>
          </p:nvSpPr>
          <p:spPr>
            <a:xfrm>
              <a:off x="6984396" y="2695575"/>
              <a:ext cx="89344" cy="76295"/>
            </a:xfrm>
            <a:custGeom>
              <a:avLst/>
              <a:gdLst/>
              <a:ahLst/>
              <a:cxnLst/>
              <a:rect l="l" t="t" r="r" b="b"/>
              <a:pathLst>
                <a:path w="89344" h="76295" extrusionOk="0">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3" name="Google Shape;1863;p21"/>
            <p:cNvSpPr/>
            <p:nvPr/>
          </p:nvSpPr>
          <p:spPr>
            <a:xfrm>
              <a:off x="5223605" y="2791926"/>
              <a:ext cx="1696478" cy="1302585"/>
            </a:xfrm>
            <a:custGeom>
              <a:avLst/>
              <a:gdLst/>
              <a:ahLst/>
              <a:cxnLst/>
              <a:rect l="l" t="t" r="r" b="b"/>
              <a:pathLst>
                <a:path w="1696478" h="1302585" extrusionOk="0">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4" name="Google Shape;1864;p21"/>
            <p:cNvSpPr/>
            <p:nvPr/>
          </p:nvSpPr>
          <p:spPr>
            <a:xfrm>
              <a:off x="5224558" y="2791830"/>
              <a:ext cx="1653540" cy="1241530"/>
            </a:xfrm>
            <a:custGeom>
              <a:avLst/>
              <a:gdLst/>
              <a:ahLst/>
              <a:cxnLst/>
              <a:rect l="l" t="t" r="r" b="b"/>
              <a:pathLst>
                <a:path w="1653540" h="1241530" extrusionOk="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5" name="Google Shape;1865;p21"/>
            <p:cNvSpPr/>
            <p:nvPr/>
          </p:nvSpPr>
          <p:spPr>
            <a:xfrm>
              <a:off x="5268277" y="2851392"/>
              <a:ext cx="1654641" cy="1243119"/>
            </a:xfrm>
            <a:custGeom>
              <a:avLst/>
              <a:gdLst/>
              <a:ahLst/>
              <a:cxnLst/>
              <a:rect l="l" t="t" r="r" b="b"/>
              <a:pathLst>
                <a:path w="1654641" h="1243119" extrusionOk="0">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866" name="Google Shape;1866;p21"/>
          <p:cNvGrpSpPr/>
          <p:nvPr/>
        </p:nvGrpSpPr>
        <p:grpSpPr>
          <a:xfrm rot="6356243">
            <a:off x="4460197" y="2466389"/>
            <a:ext cx="938828" cy="2321460"/>
            <a:chOff x="5662611" y="2352674"/>
            <a:chExt cx="869442" cy="2149888"/>
          </a:xfrm>
        </p:grpSpPr>
        <p:sp>
          <p:nvSpPr>
            <p:cNvPr id="1867" name="Google Shape;1867;p21"/>
            <p:cNvSpPr/>
            <p:nvPr/>
          </p:nvSpPr>
          <p:spPr>
            <a:xfrm>
              <a:off x="6372986" y="2425677"/>
              <a:ext cx="154972" cy="183600"/>
            </a:xfrm>
            <a:custGeom>
              <a:avLst/>
              <a:gdLst/>
              <a:ahLst/>
              <a:cxnLst/>
              <a:rect l="l" t="t" r="r" b="b"/>
              <a:pathLst>
                <a:path w="154972" h="183600" extrusionOk="0">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8" name="Google Shape;1868;p21"/>
            <p:cNvSpPr/>
            <p:nvPr/>
          </p:nvSpPr>
          <p:spPr>
            <a:xfrm>
              <a:off x="6372224" y="2417445"/>
              <a:ext cx="122491" cy="167259"/>
            </a:xfrm>
            <a:custGeom>
              <a:avLst/>
              <a:gdLst/>
              <a:ahLst/>
              <a:cxnLst/>
              <a:rect l="l" t="t" r="r" b="b"/>
              <a:pathLst>
                <a:path w="122491" h="167259" extrusionOk="0">
                  <a:moveTo>
                    <a:pt x="108966" y="0"/>
                  </a:moveTo>
                  <a:lnTo>
                    <a:pt x="122492" y="8287"/>
                  </a:lnTo>
                  <a:lnTo>
                    <a:pt x="46292" y="167259"/>
                  </a:lnTo>
                  <a:lnTo>
                    <a:pt x="0" y="139351"/>
                  </a:lnTo>
                  <a:lnTo>
                    <a:pt x="108966"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9" name="Google Shape;1869;p21"/>
            <p:cNvSpPr/>
            <p:nvPr/>
          </p:nvSpPr>
          <p:spPr>
            <a:xfrm>
              <a:off x="6466331" y="2435828"/>
              <a:ext cx="62674" cy="178403"/>
            </a:xfrm>
            <a:custGeom>
              <a:avLst/>
              <a:gdLst/>
              <a:ahLst/>
              <a:cxnLst/>
              <a:rect l="l" t="t" r="r" b="b"/>
              <a:pathLst>
                <a:path w="62674" h="178403" extrusionOk="0">
                  <a:moveTo>
                    <a:pt x="62675" y="2477"/>
                  </a:moveTo>
                  <a:lnTo>
                    <a:pt x="47625" y="0"/>
                  </a:lnTo>
                  <a:lnTo>
                    <a:pt x="0" y="169736"/>
                  </a:lnTo>
                  <a:lnTo>
                    <a:pt x="51149" y="178403"/>
                  </a:lnTo>
                  <a:lnTo>
                    <a:pt x="62675" y="2477"/>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0" name="Google Shape;1870;p21"/>
            <p:cNvSpPr/>
            <p:nvPr/>
          </p:nvSpPr>
          <p:spPr>
            <a:xfrm>
              <a:off x="6469855" y="2352674"/>
              <a:ext cx="62198" cy="103441"/>
            </a:xfrm>
            <a:custGeom>
              <a:avLst/>
              <a:gdLst/>
              <a:ahLst/>
              <a:cxnLst/>
              <a:rect l="l" t="t" r="r" b="b"/>
              <a:pathLst>
                <a:path w="62198" h="103441" extrusionOk="0">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1" name="Google Shape;1871;p21"/>
            <p:cNvSpPr/>
            <p:nvPr/>
          </p:nvSpPr>
          <p:spPr>
            <a:xfrm>
              <a:off x="5662611" y="2540273"/>
              <a:ext cx="857868" cy="1962289"/>
            </a:xfrm>
            <a:custGeom>
              <a:avLst/>
              <a:gdLst/>
              <a:ahLst/>
              <a:cxnLst/>
              <a:rect l="l" t="t" r="r" b="b"/>
              <a:pathLst>
                <a:path w="857868" h="1962289" extrusionOk="0">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2" name="Google Shape;1872;p21"/>
            <p:cNvSpPr/>
            <p:nvPr/>
          </p:nvSpPr>
          <p:spPr>
            <a:xfrm>
              <a:off x="5662802" y="2539968"/>
              <a:ext cx="759714" cy="1925065"/>
            </a:xfrm>
            <a:custGeom>
              <a:avLst/>
              <a:gdLst/>
              <a:ahLst/>
              <a:cxnLst/>
              <a:rect l="l" t="t" r="r" b="b"/>
              <a:pathLst>
                <a:path w="759714" h="1925065" extrusionOk="0">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3" name="Google Shape;1873;p21"/>
            <p:cNvSpPr/>
            <p:nvPr/>
          </p:nvSpPr>
          <p:spPr>
            <a:xfrm>
              <a:off x="5759862" y="2576409"/>
              <a:ext cx="762666" cy="1926153"/>
            </a:xfrm>
            <a:custGeom>
              <a:avLst/>
              <a:gdLst/>
              <a:ahLst/>
              <a:cxnLst/>
              <a:rect l="l" t="t" r="r" b="b"/>
              <a:pathLst>
                <a:path w="762666" h="1926153" extrusionOk="0">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874" name="Google Shape;1874;p21"/>
          <p:cNvGrpSpPr/>
          <p:nvPr/>
        </p:nvGrpSpPr>
        <p:grpSpPr>
          <a:xfrm rot="6676217">
            <a:off x="4013811" y="2881904"/>
            <a:ext cx="1758160" cy="1821411"/>
            <a:chOff x="5281612" y="2586132"/>
            <a:chExt cx="1628298" cy="1686877"/>
          </a:xfrm>
        </p:grpSpPr>
        <p:sp>
          <p:nvSpPr>
            <p:cNvPr id="1875" name="Google Shape;1875;p21"/>
            <p:cNvSpPr/>
            <p:nvPr/>
          </p:nvSpPr>
          <p:spPr>
            <a:xfrm>
              <a:off x="6684549" y="2631083"/>
              <a:ext cx="183883" cy="185458"/>
            </a:xfrm>
            <a:custGeom>
              <a:avLst/>
              <a:gdLst/>
              <a:ahLst/>
              <a:cxnLst/>
              <a:rect l="l" t="t" r="r" b="b"/>
              <a:pathLst>
                <a:path w="183883" h="185458" extrusionOk="0">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6" name="Google Shape;1876;p21"/>
            <p:cNvSpPr/>
            <p:nvPr/>
          </p:nvSpPr>
          <p:spPr>
            <a:xfrm>
              <a:off x="6682929" y="2625470"/>
              <a:ext cx="164401" cy="128587"/>
            </a:xfrm>
            <a:custGeom>
              <a:avLst/>
              <a:gdLst/>
              <a:ahLst/>
              <a:cxnLst/>
              <a:rect l="l" t="t" r="r" b="b"/>
              <a:pathLst>
                <a:path w="164401" h="128587" extrusionOk="0">
                  <a:moveTo>
                    <a:pt x="155353" y="0"/>
                  </a:moveTo>
                  <a:lnTo>
                    <a:pt x="164402" y="12954"/>
                  </a:lnTo>
                  <a:lnTo>
                    <a:pt x="31433" y="128587"/>
                  </a:lnTo>
                  <a:lnTo>
                    <a:pt x="0" y="84677"/>
                  </a:lnTo>
                  <a:lnTo>
                    <a:pt x="155353"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7" name="Google Shape;1877;p21"/>
            <p:cNvSpPr/>
            <p:nvPr/>
          </p:nvSpPr>
          <p:spPr>
            <a:xfrm>
              <a:off x="6749986" y="2655379"/>
              <a:ext cx="123920" cy="165163"/>
            </a:xfrm>
            <a:custGeom>
              <a:avLst/>
              <a:gdLst/>
              <a:ahLst/>
              <a:cxnLst/>
              <a:rect l="l" t="t" r="r" b="b"/>
              <a:pathLst>
                <a:path w="123920" h="165163" extrusionOk="0">
                  <a:moveTo>
                    <a:pt x="123920" y="8192"/>
                  </a:moveTo>
                  <a:lnTo>
                    <a:pt x="110966" y="0"/>
                  </a:lnTo>
                  <a:lnTo>
                    <a:pt x="0" y="136779"/>
                  </a:lnTo>
                  <a:lnTo>
                    <a:pt x="43529" y="165164"/>
                  </a:lnTo>
                  <a:lnTo>
                    <a:pt x="123920" y="8192"/>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8" name="Google Shape;1878;p21"/>
            <p:cNvSpPr/>
            <p:nvPr/>
          </p:nvSpPr>
          <p:spPr>
            <a:xfrm>
              <a:off x="6822090" y="2586132"/>
              <a:ext cx="87820" cy="91916"/>
            </a:xfrm>
            <a:custGeom>
              <a:avLst/>
              <a:gdLst/>
              <a:ahLst/>
              <a:cxnLst/>
              <a:rect l="l" t="t" r="r" b="b"/>
              <a:pathLst>
                <a:path w="87820" h="91916" extrusionOk="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9" name="Google Shape;1879;p21"/>
            <p:cNvSpPr/>
            <p:nvPr/>
          </p:nvSpPr>
          <p:spPr>
            <a:xfrm>
              <a:off x="5281612" y="2701874"/>
              <a:ext cx="1520627" cy="1571135"/>
            </a:xfrm>
            <a:custGeom>
              <a:avLst/>
              <a:gdLst/>
              <a:ahLst/>
              <a:cxnLst/>
              <a:rect l="l" t="t" r="r" b="b"/>
              <a:pathLst>
                <a:path w="1520627" h="1571135" extrusionOk="0">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0" name="Google Shape;1880;p21"/>
            <p:cNvSpPr/>
            <p:nvPr/>
          </p:nvSpPr>
          <p:spPr>
            <a:xfrm>
              <a:off x="5281802" y="2701938"/>
              <a:ext cx="1445571" cy="1496966"/>
            </a:xfrm>
            <a:custGeom>
              <a:avLst/>
              <a:gdLst/>
              <a:ahLst/>
              <a:cxnLst/>
              <a:rect l="l" t="t" r="r" b="b"/>
              <a:pathLst>
                <a:path w="1445571" h="1496966" extrusionOk="0">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1" name="Google Shape;1881;p21"/>
            <p:cNvSpPr/>
            <p:nvPr/>
          </p:nvSpPr>
          <p:spPr>
            <a:xfrm>
              <a:off x="5356192" y="2774086"/>
              <a:ext cx="1448237" cy="1498923"/>
            </a:xfrm>
            <a:custGeom>
              <a:avLst/>
              <a:gdLst/>
              <a:ahLst/>
              <a:cxnLst/>
              <a:rect l="l" t="t" r="r" b="b"/>
              <a:pathLst>
                <a:path w="1448237" h="1498923" extrusionOk="0">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882" name="Google Shape;1882;p21"/>
          <p:cNvGrpSpPr/>
          <p:nvPr/>
        </p:nvGrpSpPr>
        <p:grpSpPr>
          <a:xfrm rot="10800000">
            <a:off x="4218426" y="2764647"/>
            <a:ext cx="752459" cy="2378839"/>
            <a:chOff x="5747859" y="2329719"/>
            <a:chExt cx="696850" cy="2203037"/>
          </a:xfrm>
        </p:grpSpPr>
        <p:sp>
          <p:nvSpPr>
            <p:cNvPr id="1883" name="Google Shape;1883;p21"/>
            <p:cNvSpPr/>
            <p:nvPr/>
          </p:nvSpPr>
          <p:spPr>
            <a:xfrm>
              <a:off x="5749003" y="2405970"/>
              <a:ext cx="150399" cy="179495"/>
            </a:xfrm>
            <a:custGeom>
              <a:avLst/>
              <a:gdLst/>
              <a:ahLst/>
              <a:cxnLst/>
              <a:rect l="l" t="t" r="r" b="b"/>
              <a:pathLst>
                <a:path w="150399" h="179495" extrusionOk="0">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4" name="Google Shape;1884;p21"/>
            <p:cNvSpPr/>
            <p:nvPr/>
          </p:nvSpPr>
          <p:spPr>
            <a:xfrm>
              <a:off x="5749575" y="2409729"/>
              <a:ext cx="53816" cy="178117"/>
            </a:xfrm>
            <a:custGeom>
              <a:avLst/>
              <a:gdLst/>
              <a:ahLst/>
              <a:cxnLst/>
              <a:rect l="l" t="t" r="r" b="b"/>
              <a:pathLst>
                <a:path w="53816" h="178117" extrusionOk="0">
                  <a:moveTo>
                    <a:pt x="5620" y="1238"/>
                  </a:moveTo>
                  <a:lnTo>
                    <a:pt x="21431" y="0"/>
                  </a:lnTo>
                  <a:lnTo>
                    <a:pt x="53816" y="173260"/>
                  </a:lnTo>
                  <a:lnTo>
                    <a:pt x="0" y="178118"/>
                  </a:lnTo>
                  <a:lnTo>
                    <a:pt x="5620" y="123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5" name="Google Shape;1885;p21"/>
            <p:cNvSpPr/>
            <p:nvPr/>
          </p:nvSpPr>
          <p:spPr>
            <a:xfrm>
              <a:off x="5792532" y="2399537"/>
              <a:ext cx="108204" cy="172021"/>
            </a:xfrm>
            <a:custGeom>
              <a:avLst/>
              <a:gdLst/>
              <a:ahLst/>
              <a:cxnLst/>
              <a:rect l="l" t="t" r="r" b="b"/>
              <a:pathLst>
                <a:path w="108204" h="172021" extrusionOk="0">
                  <a:moveTo>
                    <a:pt x="13621" y="0"/>
                  </a:moveTo>
                  <a:lnTo>
                    <a:pt x="0" y="6953"/>
                  </a:lnTo>
                  <a:lnTo>
                    <a:pt x="61722" y="172022"/>
                  </a:lnTo>
                  <a:lnTo>
                    <a:pt x="108204" y="148781"/>
                  </a:lnTo>
                  <a:lnTo>
                    <a:pt x="13621"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6" name="Google Shape;1886;p21"/>
            <p:cNvSpPr/>
            <p:nvPr/>
          </p:nvSpPr>
          <p:spPr>
            <a:xfrm>
              <a:off x="5754432" y="2329719"/>
              <a:ext cx="59245" cy="101917"/>
            </a:xfrm>
            <a:custGeom>
              <a:avLst/>
              <a:gdLst/>
              <a:ahLst/>
              <a:cxnLst/>
              <a:rect l="l" t="t" r="r" b="b"/>
              <a:pathLst>
                <a:path w="59245" h="101917" extrusionOk="0">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7" name="Google Shape;1887;p21"/>
            <p:cNvSpPr/>
            <p:nvPr/>
          </p:nvSpPr>
          <p:spPr>
            <a:xfrm>
              <a:off x="5747859" y="2527750"/>
              <a:ext cx="696850" cy="2004910"/>
            </a:xfrm>
            <a:custGeom>
              <a:avLst/>
              <a:gdLst/>
              <a:ahLst/>
              <a:cxnLst/>
              <a:rect l="l" t="t" r="r" b="b"/>
              <a:pathLst>
                <a:path w="696850" h="2004910" extrusionOk="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8" name="Google Shape;1888;p21"/>
            <p:cNvSpPr/>
            <p:nvPr/>
          </p:nvSpPr>
          <p:spPr>
            <a:xfrm>
              <a:off x="5747976" y="2554087"/>
              <a:ext cx="593863" cy="1978669"/>
            </a:xfrm>
            <a:custGeom>
              <a:avLst/>
              <a:gdLst/>
              <a:ahLst/>
              <a:cxnLst/>
              <a:rect l="l" t="t" r="r" b="b"/>
              <a:pathLst>
                <a:path w="593863" h="1978669" extrusionOk="0">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9" name="Google Shape;1889;p21"/>
            <p:cNvSpPr/>
            <p:nvPr/>
          </p:nvSpPr>
          <p:spPr>
            <a:xfrm>
              <a:off x="5848236" y="2525897"/>
              <a:ext cx="596473" cy="1978760"/>
            </a:xfrm>
            <a:custGeom>
              <a:avLst/>
              <a:gdLst/>
              <a:ahLst/>
              <a:cxnLst/>
              <a:rect l="l" t="t" r="r" b="b"/>
              <a:pathLst>
                <a:path w="596473" h="1978760" extrusionOk="0">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890" name="Google Shape;1890;p21"/>
          <p:cNvGrpSpPr/>
          <p:nvPr/>
        </p:nvGrpSpPr>
        <p:grpSpPr>
          <a:xfrm rot="5915441">
            <a:off x="5369855" y="364829"/>
            <a:ext cx="3169664" cy="2915391"/>
            <a:chOff x="5252920" y="2652722"/>
            <a:chExt cx="1688542" cy="1553086"/>
          </a:xfrm>
        </p:grpSpPr>
        <p:sp>
          <p:nvSpPr>
            <p:cNvPr id="1891" name="Google Shape;1891;p21"/>
            <p:cNvSpPr/>
            <p:nvPr/>
          </p:nvSpPr>
          <p:spPr>
            <a:xfrm>
              <a:off x="5895212" y="3373278"/>
              <a:ext cx="1041117" cy="287641"/>
            </a:xfrm>
            <a:custGeom>
              <a:avLst/>
              <a:gdLst/>
              <a:ahLst/>
              <a:cxnLst/>
              <a:rect l="l" t="t" r="r" b="b"/>
              <a:pathLst>
                <a:path w="1041117" h="287641" extrusionOk="0">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2" name="Google Shape;1892;p21"/>
            <p:cNvSpPr/>
            <p:nvPr/>
          </p:nvSpPr>
          <p:spPr>
            <a:xfrm>
              <a:off x="5252920" y="3285552"/>
              <a:ext cx="657817" cy="378668"/>
            </a:xfrm>
            <a:custGeom>
              <a:avLst/>
              <a:gdLst/>
              <a:ahLst/>
              <a:cxnLst/>
              <a:rect l="l" t="t" r="r" b="b"/>
              <a:pathLst>
                <a:path w="657817" h="378668" extrusionOk="0">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3" name="Google Shape;1893;p21"/>
            <p:cNvSpPr/>
            <p:nvPr/>
          </p:nvSpPr>
          <p:spPr>
            <a:xfrm>
              <a:off x="5899974" y="3438333"/>
              <a:ext cx="1041488" cy="222711"/>
            </a:xfrm>
            <a:custGeom>
              <a:avLst/>
              <a:gdLst/>
              <a:ahLst/>
              <a:cxnLst/>
              <a:rect l="l" t="t" r="r" b="b"/>
              <a:pathLst>
                <a:path w="1041488" h="222711" extrusionOk="0">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4" name="Google Shape;1894;p21"/>
            <p:cNvSpPr/>
            <p:nvPr/>
          </p:nvSpPr>
          <p:spPr>
            <a:xfrm>
              <a:off x="5257657" y="3421247"/>
              <a:ext cx="650509" cy="244044"/>
            </a:xfrm>
            <a:custGeom>
              <a:avLst/>
              <a:gdLst/>
              <a:ahLst/>
              <a:cxnLst/>
              <a:rect l="l" t="t" r="r" b="b"/>
              <a:pathLst>
                <a:path w="650509" h="244044" extrusionOk="0">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5" name="Google Shape;1895;p21"/>
            <p:cNvSpPr/>
            <p:nvPr/>
          </p:nvSpPr>
          <p:spPr>
            <a:xfrm>
              <a:off x="5958934" y="3263169"/>
              <a:ext cx="586331" cy="942639"/>
            </a:xfrm>
            <a:custGeom>
              <a:avLst/>
              <a:gdLst/>
              <a:ahLst/>
              <a:cxnLst/>
              <a:rect l="l" t="t" r="r" b="b"/>
              <a:pathLst>
                <a:path w="586331" h="942639" extrusionOk="0">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6" name="Google Shape;1896;p21"/>
            <p:cNvSpPr/>
            <p:nvPr/>
          </p:nvSpPr>
          <p:spPr>
            <a:xfrm>
              <a:off x="5702214" y="2652722"/>
              <a:ext cx="383206" cy="662072"/>
            </a:xfrm>
            <a:custGeom>
              <a:avLst/>
              <a:gdLst/>
              <a:ahLst/>
              <a:cxnLst/>
              <a:rect l="l" t="t" r="r" b="b"/>
              <a:pathLst>
                <a:path w="383206" h="662072" extrusionOk="0">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7" name="Google Shape;1897;p21"/>
            <p:cNvSpPr/>
            <p:nvPr/>
          </p:nvSpPr>
          <p:spPr>
            <a:xfrm>
              <a:off x="5960268" y="3277932"/>
              <a:ext cx="570350" cy="913233"/>
            </a:xfrm>
            <a:custGeom>
              <a:avLst/>
              <a:gdLst/>
              <a:ahLst/>
              <a:cxnLst/>
              <a:rect l="l" t="t" r="r" b="b"/>
              <a:pathLst>
                <a:path w="570350" h="913233" extrusionOk="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8" name="Google Shape;1898;p21"/>
            <p:cNvSpPr/>
            <p:nvPr/>
          </p:nvSpPr>
          <p:spPr>
            <a:xfrm>
              <a:off x="5705557" y="2674619"/>
              <a:ext cx="341483" cy="625316"/>
            </a:xfrm>
            <a:custGeom>
              <a:avLst/>
              <a:gdLst/>
              <a:ahLst/>
              <a:cxnLst/>
              <a:rect l="l" t="t" r="r" b="b"/>
              <a:pathLst>
                <a:path w="341483" h="625316" extrusionOk="0">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9" name="Google Shape;1899;p21"/>
            <p:cNvSpPr/>
            <p:nvPr/>
          </p:nvSpPr>
          <p:spPr>
            <a:xfrm>
              <a:off x="6062733" y="3421267"/>
              <a:ext cx="69351" cy="69353"/>
            </a:xfrm>
            <a:custGeom>
              <a:avLst/>
              <a:gdLst/>
              <a:ahLst/>
              <a:cxnLst/>
              <a:rect l="l" t="t" r="r" b="b"/>
              <a:pathLst>
                <a:path w="69351" h="69353" extrusionOk="0">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0" name="Google Shape;1900;p21"/>
            <p:cNvSpPr/>
            <p:nvPr/>
          </p:nvSpPr>
          <p:spPr>
            <a:xfrm>
              <a:off x="6091618" y="3421951"/>
              <a:ext cx="11620" cy="68389"/>
            </a:xfrm>
            <a:custGeom>
              <a:avLst/>
              <a:gdLst/>
              <a:ahLst/>
              <a:cxnLst/>
              <a:rect l="l" t="t" r="r" b="b"/>
              <a:pathLst>
                <a:path w="11620" h="68389" extrusionOk="0">
                  <a:moveTo>
                    <a:pt x="0" y="0"/>
                  </a:moveTo>
                  <a:lnTo>
                    <a:pt x="11621" y="68390"/>
                  </a:lnTo>
                </a:path>
              </a:pathLst>
            </a:custGeom>
            <a:noFill/>
            <a:ln w="9525" cap="flat" cmpd="sng">
              <a:solidFill>
                <a:srgbClr val="4D4D4D"/>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1901" name="Google Shape;1901;p21"/>
          <p:cNvGrpSpPr/>
          <p:nvPr/>
        </p:nvGrpSpPr>
        <p:grpSpPr>
          <a:xfrm>
            <a:off x="5391915" y="2846007"/>
            <a:ext cx="2191782" cy="2216284"/>
            <a:chOff x="5529738" y="2852832"/>
            <a:chExt cx="1135168" cy="1147858"/>
          </a:xfrm>
        </p:grpSpPr>
        <p:sp>
          <p:nvSpPr>
            <p:cNvPr id="1902" name="Google Shape;1902;p21"/>
            <p:cNvSpPr/>
            <p:nvPr/>
          </p:nvSpPr>
          <p:spPr>
            <a:xfrm>
              <a:off x="5529738" y="2852996"/>
              <a:ext cx="1135168" cy="1147694"/>
            </a:xfrm>
            <a:custGeom>
              <a:avLst/>
              <a:gdLst/>
              <a:ahLst/>
              <a:cxnLst/>
              <a:rect l="l" t="t" r="r" b="b"/>
              <a:pathLst>
                <a:path w="1135168" h="1147694" extrusionOk="0">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3" name="Google Shape;1903;p21"/>
            <p:cNvSpPr/>
            <p:nvPr/>
          </p:nvSpPr>
          <p:spPr>
            <a:xfrm rot="-2620915">
              <a:off x="5536241" y="308177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4" name="Google Shape;1904;p21"/>
            <p:cNvSpPr/>
            <p:nvPr/>
          </p:nvSpPr>
          <p:spPr>
            <a:xfrm rot="-2620915">
              <a:off x="5585213" y="3139695"/>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5" name="Google Shape;1905;p21"/>
            <p:cNvSpPr/>
            <p:nvPr/>
          </p:nvSpPr>
          <p:spPr>
            <a:xfrm rot="-2620915">
              <a:off x="5552009" y="31092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6" name="Google Shape;1906;p21"/>
            <p:cNvSpPr/>
            <p:nvPr/>
          </p:nvSpPr>
          <p:spPr>
            <a:xfrm rot="-2620915">
              <a:off x="5561066" y="31186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7" name="Google Shape;1907;p21"/>
            <p:cNvSpPr/>
            <p:nvPr/>
          </p:nvSpPr>
          <p:spPr>
            <a:xfrm rot="-2620915">
              <a:off x="5570027" y="312817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8" name="Google Shape;1908;p21"/>
            <p:cNvSpPr/>
            <p:nvPr/>
          </p:nvSpPr>
          <p:spPr>
            <a:xfrm rot="-2620915">
              <a:off x="5579083" y="313759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9" name="Google Shape;1909;p21"/>
            <p:cNvSpPr/>
            <p:nvPr/>
          </p:nvSpPr>
          <p:spPr>
            <a:xfrm rot="-2620915">
              <a:off x="5624402" y="31849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0" name="Google Shape;1910;p21"/>
            <p:cNvSpPr/>
            <p:nvPr/>
          </p:nvSpPr>
          <p:spPr>
            <a:xfrm rot="-2620915">
              <a:off x="5615346" y="31754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1" name="Google Shape;1911;p21"/>
            <p:cNvSpPr/>
            <p:nvPr/>
          </p:nvSpPr>
          <p:spPr>
            <a:xfrm rot="-2620915">
              <a:off x="5606223" y="31659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2" name="Google Shape;1912;p21"/>
            <p:cNvSpPr/>
            <p:nvPr/>
          </p:nvSpPr>
          <p:spPr>
            <a:xfrm rot="-2620915">
              <a:off x="5597167" y="315650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3" name="Google Shape;1913;p21"/>
            <p:cNvSpPr/>
            <p:nvPr/>
          </p:nvSpPr>
          <p:spPr>
            <a:xfrm rot="-2620915">
              <a:off x="5628834" y="3178599"/>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4" name="Google Shape;1914;p21"/>
            <p:cNvSpPr/>
            <p:nvPr/>
          </p:nvSpPr>
          <p:spPr>
            <a:xfrm rot="-2620915">
              <a:off x="5677831" y="323658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5" name="Google Shape;1915;p21"/>
            <p:cNvSpPr/>
            <p:nvPr/>
          </p:nvSpPr>
          <p:spPr>
            <a:xfrm rot="-2620915">
              <a:off x="5644631" y="32059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6" name="Google Shape;1916;p21"/>
            <p:cNvSpPr/>
            <p:nvPr/>
          </p:nvSpPr>
          <p:spPr>
            <a:xfrm rot="-2620915">
              <a:off x="5653658" y="321558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7" name="Google Shape;1917;p21"/>
            <p:cNvSpPr/>
            <p:nvPr/>
          </p:nvSpPr>
          <p:spPr>
            <a:xfrm rot="-2620915">
              <a:off x="5662714" y="322500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8" name="Google Shape;1918;p21"/>
            <p:cNvSpPr/>
            <p:nvPr/>
          </p:nvSpPr>
          <p:spPr>
            <a:xfrm rot="-2620915">
              <a:off x="5671771" y="3234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9" name="Google Shape;1919;p21"/>
            <p:cNvSpPr/>
            <p:nvPr/>
          </p:nvSpPr>
          <p:spPr>
            <a:xfrm rot="-2620915">
              <a:off x="5716926" y="32818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0" name="Google Shape;1920;p21"/>
            <p:cNvSpPr/>
            <p:nvPr/>
          </p:nvSpPr>
          <p:spPr>
            <a:xfrm rot="-2620915">
              <a:off x="5707967" y="327226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1" name="Google Shape;1921;p21"/>
            <p:cNvSpPr/>
            <p:nvPr/>
          </p:nvSpPr>
          <p:spPr>
            <a:xfrm rot="-2620915">
              <a:off x="5698911" y="32627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2" name="Google Shape;1922;p21"/>
            <p:cNvSpPr/>
            <p:nvPr/>
          </p:nvSpPr>
          <p:spPr>
            <a:xfrm rot="-2620915">
              <a:off x="5689854" y="3253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3" name="Google Shape;1923;p21"/>
            <p:cNvSpPr/>
            <p:nvPr/>
          </p:nvSpPr>
          <p:spPr>
            <a:xfrm rot="-2620915">
              <a:off x="5721482" y="327532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4" name="Google Shape;1924;p21"/>
            <p:cNvSpPr/>
            <p:nvPr/>
          </p:nvSpPr>
          <p:spPr>
            <a:xfrm rot="-2620915">
              <a:off x="5770384" y="3333313"/>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5" name="Google Shape;1925;p21"/>
            <p:cNvSpPr/>
            <p:nvPr/>
          </p:nvSpPr>
          <p:spPr>
            <a:xfrm rot="-2620915">
              <a:off x="5737183" y="33028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6" name="Google Shape;1926;p21"/>
            <p:cNvSpPr/>
            <p:nvPr/>
          </p:nvSpPr>
          <p:spPr>
            <a:xfrm rot="-2620915">
              <a:off x="5746306" y="33123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7" name="Google Shape;1927;p21"/>
            <p:cNvSpPr/>
            <p:nvPr/>
          </p:nvSpPr>
          <p:spPr>
            <a:xfrm rot="-2620915">
              <a:off x="5755267" y="33217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8" name="Google Shape;1928;p21"/>
            <p:cNvSpPr/>
            <p:nvPr/>
          </p:nvSpPr>
          <p:spPr>
            <a:xfrm rot="-2620915">
              <a:off x="5764255" y="333121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9" name="Google Shape;1929;p21"/>
            <p:cNvSpPr/>
            <p:nvPr/>
          </p:nvSpPr>
          <p:spPr>
            <a:xfrm rot="-2620915">
              <a:off x="5809574" y="337854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0" name="Google Shape;1930;p21"/>
            <p:cNvSpPr/>
            <p:nvPr/>
          </p:nvSpPr>
          <p:spPr>
            <a:xfrm rot="-2620915">
              <a:off x="5800517" y="336912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1" name="Google Shape;1931;p21"/>
            <p:cNvSpPr/>
            <p:nvPr/>
          </p:nvSpPr>
          <p:spPr>
            <a:xfrm rot="-2620915">
              <a:off x="5791395" y="335963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2" name="Google Shape;1932;p21"/>
            <p:cNvSpPr/>
            <p:nvPr/>
          </p:nvSpPr>
          <p:spPr>
            <a:xfrm rot="-2620915">
              <a:off x="5782338" y="33502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3" name="Google Shape;1933;p21"/>
            <p:cNvSpPr/>
            <p:nvPr/>
          </p:nvSpPr>
          <p:spPr>
            <a:xfrm rot="-2620915">
              <a:off x="5814034" y="337224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4" name="Google Shape;1934;p21"/>
            <p:cNvSpPr/>
            <p:nvPr/>
          </p:nvSpPr>
          <p:spPr>
            <a:xfrm rot="-2620915">
              <a:off x="5863071" y="3430139"/>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5" name="Google Shape;1935;p21"/>
            <p:cNvSpPr/>
            <p:nvPr/>
          </p:nvSpPr>
          <p:spPr>
            <a:xfrm rot="-2620915">
              <a:off x="5829802" y="33997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6" name="Google Shape;1936;p21"/>
            <p:cNvSpPr/>
            <p:nvPr/>
          </p:nvSpPr>
          <p:spPr>
            <a:xfrm rot="-2620915">
              <a:off x="5838924" y="34091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7" name="Google Shape;1937;p21"/>
            <p:cNvSpPr/>
            <p:nvPr/>
          </p:nvSpPr>
          <p:spPr>
            <a:xfrm rot="-2620915">
              <a:off x="5847886" y="34186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8" name="Google Shape;1938;p21"/>
            <p:cNvSpPr/>
            <p:nvPr/>
          </p:nvSpPr>
          <p:spPr>
            <a:xfrm rot="-2620915">
              <a:off x="5856942" y="342813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9" name="Google Shape;1939;p21"/>
            <p:cNvSpPr/>
            <p:nvPr/>
          </p:nvSpPr>
          <p:spPr>
            <a:xfrm rot="-2620915">
              <a:off x="5902166" y="347537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0" name="Google Shape;1940;p21"/>
            <p:cNvSpPr/>
            <p:nvPr/>
          </p:nvSpPr>
          <p:spPr>
            <a:xfrm rot="-2620915">
              <a:off x="5893139" y="34658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1" name="Google Shape;1941;p21"/>
            <p:cNvSpPr/>
            <p:nvPr/>
          </p:nvSpPr>
          <p:spPr>
            <a:xfrm rot="-2620915">
              <a:off x="5884082" y="34564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2" name="Google Shape;1942;p21"/>
            <p:cNvSpPr/>
            <p:nvPr/>
          </p:nvSpPr>
          <p:spPr>
            <a:xfrm rot="-2620915">
              <a:off x="5875026" y="34470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3" name="Google Shape;1943;p21"/>
            <p:cNvSpPr/>
            <p:nvPr/>
          </p:nvSpPr>
          <p:spPr>
            <a:xfrm rot="-2620915">
              <a:off x="5904751" y="346700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4" name="Google Shape;1944;p21"/>
            <p:cNvSpPr/>
            <p:nvPr/>
          </p:nvSpPr>
          <p:spPr>
            <a:xfrm rot="-2620915">
              <a:off x="5953722" y="352492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5" name="Google Shape;1945;p21"/>
            <p:cNvSpPr/>
            <p:nvPr/>
          </p:nvSpPr>
          <p:spPr>
            <a:xfrm rot="-2620915">
              <a:off x="5920453" y="34944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6" name="Google Shape;1946;p21"/>
            <p:cNvSpPr/>
            <p:nvPr/>
          </p:nvSpPr>
          <p:spPr>
            <a:xfrm rot="-2620915">
              <a:off x="5929575" y="35039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7" name="Google Shape;1947;p21"/>
            <p:cNvSpPr/>
            <p:nvPr/>
          </p:nvSpPr>
          <p:spPr>
            <a:xfrm rot="-2620915">
              <a:off x="5938536" y="35134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8" name="Google Shape;1948;p21"/>
            <p:cNvSpPr/>
            <p:nvPr/>
          </p:nvSpPr>
          <p:spPr>
            <a:xfrm rot="-2620915">
              <a:off x="5947593" y="35228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9" name="Google Shape;1949;p21"/>
            <p:cNvSpPr/>
            <p:nvPr/>
          </p:nvSpPr>
          <p:spPr>
            <a:xfrm rot="-2620915">
              <a:off x="5992912" y="3570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0" name="Google Shape;1950;p21"/>
            <p:cNvSpPr/>
            <p:nvPr/>
          </p:nvSpPr>
          <p:spPr>
            <a:xfrm rot="-2620915">
              <a:off x="5983855" y="356073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1" name="Google Shape;1951;p21"/>
            <p:cNvSpPr/>
            <p:nvPr/>
          </p:nvSpPr>
          <p:spPr>
            <a:xfrm rot="-2620915">
              <a:off x="5974733" y="35512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2" name="Google Shape;1952;p21"/>
            <p:cNvSpPr/>
            <p:nvPr/>
          </p:nvSpPr>
          <p:spPr>
            <a:xfrm rot="-2620915">
              <a:off x="5965677" y="354183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3" name="Google Shape;1953;p21"/>
            <p:cNvSpPr/>
            <p:nvPr/>
          </p:nvSpPr>
          <p:spPr>
            <a:xfrm rot="-2620915">
              <a:off x="5996647" y="3563235"/>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4" name="Google Shape;1954;p21"/>
            <p:cNvSpPr/>
            <p:nvPr/>
          </p:nvSpPr>
          <p:spPr>
            <a:xfrm rot="-2620915">
              <a:off x="6045618" y="3621061"/>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5" name="Google Shape;1955;p21"/>
            <p:cNvSpPr/>
            <p:nvPr/>
          </p:nvSpPr>
          <p:spPr>
            <a:xfrm rot="-2620915">
              <a:off x="6012415" y="35907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6" name="Google Shape;1956;p21"/>
            <p:cNvSpPr/>
            <p:nvPr/>
          </p:nvSpPr>
          <p:spPr>
            <a:xfrm rot="-2620915">
              <a:off x="6021471" y="36001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7" name="Google Shape;1957;p21"/>
            <p:cNvSpPr/>
            <p:nvPr/>
          </p:nvSpPr>
          <p:spPr>
            <a:xfrm rot="-2620915">
              <a:off x="6030498" y="36097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8" name="Google Shape;1958;p21"/>
            <p:cNvSpPr/>
            <p:nvPr/>
          </p:nvSpPr>
          <p:spPr>
            <a:xfrm rot="-2620915">
              <a:off x="6039555" y="36191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9" name="Google Shape;1959;p21"/>
            <p:cNvSpPr/>
            <p:nvPr/>
          </p:nvSpPr>
          <p:spPr>
            <a:xfrm rot="-2620915">
              <a:off x="6084808" y="36663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0" name="Google Shape;1960;p21"/>
            <p:cNvSpPr/>
            <p:nvPr/>
          </p:nvSpPr>
          <p:spPr>
            <a:xfrm rot="-2620915">
              <a:off x="6075751" y="36568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1" name="Google Shape;1961;p21"/>
            <p:cNvSpPr/>
            <p:nvPr/>
          </p:nvSpPr>
          <p:spPr>
            <a:xfrm rot="-2620915">
              <a:off x="6066695" y="364745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2" name="Google Shape;1962;p21"/>
            <p:cNvSpPr/>
            <p:nvPr/>
          </p:nvSpPr>
          <p:spPr>
            <a:xfrm rot="-2620915">
              <a:off x="6057668" y="363796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3" name="Google Shape;1963;p21"/>
            <p:cNvSpPr/>
            <p:nvPr/>
          </p:nvSpPr>
          <p:spPr>
            <a:xfrm rot="-2620915">
              <a:off x="6088437" y="3659107"/>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4" name="Google Shape;1964;p21"/>
            <p:cNvSpPr/>
            <p:nvPr/>
          </p:nvSpPr>
          <p:spPr>
            <a:xfrm rot="-2620915">
              <a:off x="6137475" y="3717098"/>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5" name="Google Shape;1965;p21"/>
            <p:cNvSpPr/>
            <p:nvPr/>
          </p:nvSpPr>
          <p:spPr>
            <a:xfrm rot="-2620915">
              <a:off x="6104205" y="368657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6" name="Google Shape;1966;p21"/>
            <p:cNvSpPr/>
            <p:nvPr/>
          </p:nvSpPr>
          <p:spPr>
            <a:xfrm rot="-2620915">
              <a:off x="6113327" y="3696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7" name="Google Shape;1967;p21"/>
            <p:cNvSpPr/>
            <p:nvPr/>
          </p:nvSpPr>
          <p:spPr>
            <a:xfrm rot="-2620915">
              <a:off x="6122289" y="37055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8" name="Google Shape;1968;p21"/>
            <p:cNvSpPr/>
            <p:nvPr/>
          </p:nvSpPr>
          <p:spPr>
            <a:xfrm rot="-2620915">
              <a:off x="6131345" y="371499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9" name="Google Shape;1969;p21"/>
            <p:cNvSpPr/>
            <p:nvPr/>
          </p:nvSpPr>
          <p:spPr>
            <a:xfrm rot="-2620915">
              <a:off x="6176664" y="3762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0" name="Google Shape;1970;p21"/>
            <p:cNvSpPr/>
            <p:nvPr/>
          </p:nvSpPr>
          <p:spPr>
            <a:xfrm rot="-2620915">
              <a:off x="6167542" y="375284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1" name="Google Shape;1971;p21"/>
            <p:cNvSpPr/>
            <p:nvPr/>
          </p:nvSpPr>
          <p:spPr>
            <a:xfrm rot="-2620915">
              <a:off x="6158485" y="3743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2" name="Google Shape;1972;p21"/>
            <p:cNvSpPr/>
            <p:nvPr/>
          </p:nvSpPr>
          <p:spPr>
            <a:xfrm rot="-2620915">
              <a:off x="6149429" y="37339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3" name="Google Shape;1973;p21"/>
            <p:cNvSpPr/>
            <p:nvPr/>
          </p:nvSpPr>
          <p:spPr>
            <a:xfrm rot="-2620915">
              <a:off x="6179088" y="375389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4" name="Google Shape;1974;p21"/>
            <p:cNvSpPr/>
            <p:nvPr/>
          </p:nvSpPr>
          <p:spPr>
            <a:xfrm rot="-2620915">
              <a:off x="6228057" y="381195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5" name="Google Shape;1975;p21"/>
            <p:cNvSpPr/>
            <p:nvPr/>
          </p:nvSpPr>
          <p:spPr>
            <a:xfrm rot="-2620915">
              <a:off x="6194787" y="37814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6" name="Google Shape;1976;p21"/>
            <p:cNvSpPr/>
            <p:nvPr/>
          </p:nvSpPr>
          <p:spPr>
            <a:xfrm rot="-2620915">
              <a:off x="6203909" y="37909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7" name="Google Shape;1977;p21"/>
            <p:cNvSpPr/>
            <p:nvPr/>
          </p:nvSpPr>
          <p:spPr>
            <a:xfrm rot="-2620915">
              <a:off x="6212871" y="38004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8" name="Google Shape;1978;p21"/>
            <p:cNvSpPr/>
            <p:nvPr/>
          </p:nvSpPr>
          <p:spPr>
            <a:xfrm rot="-2620915">
              <a:off x="6221927" y="380985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9" name="Google Shape;1979;p21"/>
            <p:cNvSpPr/>
            <p:nvPr/>
          </p:nvSpPr>
          <p:spPr>
            <a:xfrm rot="-2620915">
              <a:off x="6267246" y="38571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0" name="Google Shape;1980;p21"/>
            <p:cNvSpPr/>
            <p:nvPr/>
          </p:nvSpPr>
          <p:spPr>
            <a:xfrm rot="-2620915">
              <a:off x="6258124" y="38475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1" name="Google Shape;1981;p21"/>
            <p:cNvSpPr/>
            <p:nvPr/>
          </p:nvSpPr>
          <p:spPr>
            <a:xfrm rot="-2620915">
              <a:off x="6249067" y="38381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2" name="Google Shape;1982;p21"/>
            <p:cNvSpPr/>
            <p:nvPr/>
          </p:nvSpPr>
          <p:spPr>
            <a:xfrm rot="-2620915">
              <a:off x="6240106" y="382876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3" name="Google Shape;1983;p21"/>
            <p:cNvSpPr/>
            <p:nvPr/>
          </p:nvSpPr>
          <p:spPr>
            <a:xfrm rot="-2620915">
              <a:off x="6272887" y="3848371"/>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4" name="Google Shape;1984;p21"/>
            <p:cNvSpPr/>
            <p:nvPr/>
          </p:nvSpPr>
          <p:spPr>
            <a:xfrm rot="-2620915">
              <a:off x="6362358" y="3945480"/>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5" name="Google Shape;1985;p21"/>
            <p:cNvSpPr/>
            <p:nvPr/>
          </p:nvSpPr>
          <p:spPr>
            <a:xfrm rot="-2620915">
              <a:off x="6321859" y="390629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6" name="Google Shape;1986;p21"/>
            <p:cNvSpPr/>
            <p:nvPr/>
          </p:nvSpPr>
          <p:spPr>
            <a:xfrm rot="-2620915">
              <a:off x="6288655" y="38759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7" name="Google Shape;1987;p21"/>
            <p:cNvSpPr/>
            <p:nvPr/>
          </p:nvSpPr>
          <p:spPr>
            <a:xfrm rot="-2620915">
              <a:off x="6297712" y="388535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8" name="Google Shape;1988;p21"/>
            <p:cNvSpPr/>
            <p:nvPr/>
          </p:nvSpPr>
          <p:spPr>
            <a:xfrm rot="-2620915">
              <a:off x="6306673" y="38947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9" name="Google Shape;1989;p21"/>
            <p:cNvSpPr/>
            <p:nvPr/>
          </p:nvSpPr>
          <p:spPr>
            <a:xfrm rot="-2620915">
              <a:off x="6315729" y="390419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0" name="Google Shape;1990;p21"/>
            <p:cNvSpPr/>
            <p:nvPr/>
          </p:nvSpPr>
          <p:spPr>
            <a:xfrm rot="-2620915">
              <a:off x="6361048" y="39515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1" name="Google Shape;1991;p21"/>
            <p:cNvSpPr/>
            <p:nvPr/>
          </p:nvSpPr>
          <p:spPr>
            <a:xfrm rot="-2620915">
              <a:off x="6351992" y="39421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2" name="Google Shape;1992;p21"/>
            <p:cNvSpPr/>
            <p:nvPr/>
          </p:nvSpPr>
          <p:spPr>
            <a:xfrm rot="-2620915">
              <a:off x="6342869" y="393261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3" name="Google Shape;1993;p21"/>
            <p:cNvSpPr/>
            <p:nvPr/>
          </p:nvSpPr>
          <p:spPr>
            <a:xfrm rot="-2620915">
              <a:off x="6333813" y="392310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4" name="Google Shape;1994;p21"/>
            <p:cNvSpPr/>
            <p:nvPr/>
          </p:nvSpPr>
          <p:spPr>
            <a:xfrm>
              <a:off x="6465855" y="3015233"/>
              <a:ext cx="53435" cy="51149"/>
            </a:xfrm>
            <a:custGeom>
              <a:avLst/>
              <a:gdLst/>
              <a:ahLst/>
              <a:cxnLst/>
              <a:rect l="l" t="t" r="r" b="b"/>
              <a:pathLst>
                <a:path w="53435" h="51149" extrusionOk="0">
                  <a:moveTo>
                    <a:pt x="53210" y="3307"/>
                  </a:moveTo>
                  <a:lnTo>
                    <a:pt x="3204" y="50932"/>
                  </a:lnTo>
                  <a:lnTo>
                    <a:pt x="1585" y="49312"/>
                  </a:lnTo>
                  <a:lnTo>
                    <a:pt x="-225" y="47407"/>
                  </a:lnTo>
                  <a:lnTo>
                    <a:pt x="49781"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5" name="Google Shape;1995;p21"/>
            <p:cNvSpPr/>
            <p:nvPr/>
          </p:nvSpPr>
          <p:spPr>
            <a:xfrm>
              <a:off x="6142195" y="2853213"/>
              <a:ext cx="6667" cy="69246"/>
            </a:xfrm>
            <a:custGeom>
              <a:avLst/>
              <a:gdLst/>
              <a:ahLst/>
              <a:cxnLst/>
              <a:rect l="l" t="t" r="r" b="b"/>
              <a:pathLst>
                <a:path w="6667" h="69246" extrusionOk="0">
                  <a:moveTo>
                    <a:pt x="4633" y="69029"/>
                  </a:moveTo>
                  <a:lnTo>
                    <a:pt x="-225" y="69029"/>
                  </a:lnTo>
                  <a:lnTo>
                    <a:pt x="1299" y="-218"/>
                  </a:lnTo>
                  <a:lnTo>
                    <a:pt x="644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6" name="Google Shape;1996;p21"/>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7" name="Google Shape;1997;p21"/>
            <p:cNvSpPr/>
            <p:nvPr/>
          </p:nvSpPr>
          <p:spPr>
            <a:xfrm>
              <a:off x="6315836" y="2895218"/>
              <a:ext cx="33051" cy="66008"/>
            </a:xfrm>
            <a:custGeom>
              <a:avLst/>
              <a:gdLst/>
              <a:ahLst/>
              <a:cxnLst/>
              <a:rect l="l" t="t" r="r" b="b"/>
              <a:pathLst>
                <a:path w="33051" h="66008" extrusionOk="0">
                  <a:moveTo>
                    <a:pt x="4252" y="65791"/>
                  </a:moveTo>
                  <a:lnTo>
                    <a:pt x="-225" y="63886"/>
                  </a:lnTo>
                  <a:lnTo>
                    <a:pt x="28350" y="-218"/>
                  </a:lnTo>
                  <a:lnTo>
                    <a:pt x="32827" y="178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8" name="Google Shape;1998;p21"/>
            <p:cNvSpPr/>
            <p:nvPr/>
          </p:nvSpPr>
          <p:spPr>
            <a:xfrm>
              <a:off x="6595681" y="3388423"/>
              <a:ext cx="67627" cy="6476"/>
            </a:xfrm>
            <a:custGeom>
              <a:avLst/>
              <a:gdLst/>
              <a:ahLst/>
              <a:cxnLst/>
              <a:rect l="l" t="t" r="r" b="b"/>
              <a:pathLst>
                <a:path w="67627" h="6476" extrusionOk="0">
                  <a:moveTo>
                    <a:pt x="67307" y="6259"/>
                  </a:moveTo>
                  <a:lnTo>
                    <a:pt x="-225" y="4735"/>
                  </a:lnTo>
                  <a:cubicBezTo>
                    <a:pt x="-225" y="3021"/>
                    <a:pt x="-225" y="1401"/>
                    <a:pt x="-225" y="-218"/>
                  </a:cubicBezTo>
                  <a:lnTo>
                    <a:pt x="67403" y="130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99" name="Google Shape;1999;p21"/>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0" name="Google Shape;2000;p21"/>
            <p:cNvSpPr/>
            <p:nvPr/>
          </p:nvSpPr>
          <p:spPr>
            <a:xfrm>
              <a:off x="6563391" y="3188588"/>
              <a:ext cx="66579" cy="29717"/>
            </a:xfrm>
            <a:custGeom>
              <a:avLst/>
              <a:gdLst/>
              <a:ahLst/>
              <a:cxnLst/>
              <a:rect l="l" t="t" r="r" b="b"/>
              <a:pathLst>
                <a:path w="66579" h="29717" extrusionOk="0">
                  <a:moveTo>
                    <a:pt x="66355" y="4259"/>
                  </a:moveTo>
                  <a:lnTo>
                    <a:pt x="1490" y="29500"/>
                  </a:lnTo>
                  <a:cubicBezTo>
                    <a:pt x="1013" y="27938"/>
                    <a:pt x="442" y="26414"/>
                    <a:pt x="-225" y="24928"/>
                  </a:cubicBezTo>
                  <a:lnTo>
                    <a:pt x="6464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1" name="Google Shape;2001;p21"/>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2" name="Google Shape;2002;p21"/>
            <p:cNvSpPr/>
            <p:nvPr/>
          </p:nvSpPr>
          <p:spPr>
            <a:xfrm>
              <a:off x="5940075" y="2888646"/>
              <a:ext cx="30765" cy="69056"/>
            </a:xfrm>
            <a:custGeom>
              <a:avLst/>
              <a:gdLst/>
              <a:ahLst/>
              <a:cxnLst/>
              <a:rect l="l" t="t" r="r" b="b"/>
              <a:pathLst>
                <a:path w="30765" h="69056" extrusionOk="0">
                  <a:moveTo>
                    <a:pt x="4442" y="-218"/>
                  </a:moveTo>
                  <a:lnTo>
                    <a:pt x="30541" y="67029"/>
                  </a:lnTo>
                  <a:lnTo>
                    <a:pt x="25874" y="68839"/>
                  </a:lnTo>
                  <a:lnTo>
                    <a:pt x="-225" y="159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3" name="Google Shape;2003;p21"/>
            <p:cNvSpPr/>
            <p:nvPr/>
          </p:nvSpPr>
          <p:spPr>
            <a:xfrm>
              <a:off x="6142481" y="2852832"/>
              <a:ext cx="6381" cy="69341"/>
            </a:xfrm>
            <a:custGeom>
              <a:avLst/>
              <a:gdLst/>
              <a:ahLst/>
              <a:cxnLst/>
              <a:rect l="l" t="t" r="r" b="b"/>
              <a:pathLst>
                <a:path w="6381" h="69341" extrusionOk="0">
                  <a:moveTo>
                    <a:pt x="6157" y="-218"/>
                  </a:moveTo>
                  <a:lnTo>
                    <a:pt x="4633" y="69124"/>
                  </a:lnTo>
                  <a:lnTo>
                    <a:pt x="-225" y="69124"/>
                  </a:lnTo>
                  <a:lnTo>
                    <a:pt x="1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4" name="Google Shape;2004;p21"/>
            <p:cNvSpPr/>
            <p:nvPr/>
          </p:nvSpPr>
          <p:spPr>
            <a:xfrm>
              <a:off x="6315169" y="2895218"/>
              <a:ext cx="33051" cy="66008"/>
            </a:xfrm>
            <a:custGeom>
              <a:avLst/>
              <a:gdLst/>
              <a:ahLst/>
              <a:cxnLst/>
              <a:rect l="l" t="t" r="r" b="b"/>
              <a:pathLst>
                <a:path w="33051" h="66008" extrusionOk="0">
                  <a:moveTo>
                    <a:pt x="32827" y="1783"/>
                  </a:moveTo>
                  <a:lnTo>
                    <a:pt x="4252" y="65791"/>
                  </a:lnTo>
                  <a:lnTo>
                    <a:pt x="-225" y="63886"/>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5" name="Google Shape;2005;p21"/>
            <p:cNvSpPr/>
            <p:nvPr/>
          </p:nvSpPr>
          <p:spPr>
            <a:xfrm>
              <a:off x="6465855" y="3015805"/>
              <a:ext cx="53435" cy="51149"/>
            </a:xfrm>
            <a:custGeom>
              <a:avLst/>
              <a:gdLst/>
              <a:ahLst/>
              <a:cxnLst/>
              <a:rect l="l" t="t" r="r" b="b"/>
              <a:pathLst>
                <a:path w="53435" h="51149" extrusionOk="0">
                  <a:moveTo>
                    <a:pt x="1585" y="49312"/>
                  </a:moveTo>
                  <a:lnTo>
                    <a:pt x="-225" y="47407"/>
                  </a:lnTo>
                  <a:lnTo>
                    <a:pt x="49781" y="-218"/>
                  </a:lnTo>
                  <a:lnTo>
                    <a:pt x="53210" y="3307"/>
                  </a:lnTo>
                  <a:lnTo>
                    <a:pt x="3204" y="5093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6" name="Google Shape;2006;p21"/>
            <p:cNvSpPr/>
            <p:nvPr/>
          </p:nvSpPr>
          <p:spPr>
            <a:xfrm>
              <a:off x="6563391" y="3188588"/>
              <a:ext cx="66579" cy="29717"/>
            </a:xfrm>
            <a:custGeom>
              <a:avLst/>
              <a:gdLst/>
              <a:ahLst/>
              <a:cxnLst/>
              <a:rect l="l" t="t" r="r" b="b"/>
              <a:pathLst>
                <a:path w="66579" h="29717" extrusionOk="0">
                  <a:moveTo>
                    <a:pt x="64640" y="-218"/>
                  </a:moveTo>
                  <a:lnTo>
                    <a:pt x="66355" y="4259"/>
                  </a:lnTo>
                  <a:lnTo>
                    <a:pt x="1490" y="29500"/>
                  </a:lnTo>
                  <a:cubicBezTo>
                    <a:pt x="1013" y="27938"/>
                    <a:pt x="442" y="26414"/>
                    <a:pt x="-225" y="2492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7" name="Google Shape;2007;p21"/>
            <p:cNvSpPr/>
            <p:nvPr/>
          </p:nvSpPr>
          <p:spPr>
            <a:xfrm>
              <a:off x="6596157" y="3388423"/>
              <a:ext cx="67532" cy="6476"/>
            </a:xfrm>
            <a:custGeom>
              <a:avLst/>
              <a:gdLst/>
              <a:ahLst/>
              <a:cxnLst/>
              <a:rect l="l" t="t" r="r" b="b"/>
              <a:pathLst>
                <a:path w="67532" h="6476" extrusionOk="0">
                  <a:moveTo>
                    <a:pt x="67307" y="1306"/>
                  </a:moveTo>
                  <a:lnTo>
                    <a:pt x="67307" y="6259"/>
                  </a:lnTo>
                  <a:lnTo>
                    <a:pt x="-225" y="4735"/>
                  </a:lnTo>
                  <a:cubicBezTo>
                    <a:pt x="-225" y="3021"/>
                    <a:pt x="-225" y="1401"/>
                    <a:pt x="-225" y="-21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8" name="Google Shape;2008;p21"/>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9" name="Google Shape;2009;p21"/>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0" name="Google Shape;2010;p21"/>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1" name="Google Shape;2011;p21"/>
            <p:cNvSpPr/>
            <p:nvPr/>
          </p:nvSpPr>
          <p:spPr>
            <a:xfrm>
              <a:off x="6413467" y="2948177"/>
              <a:ext cx="25812" cy="34766"/>
            </a:xfrm>
            <a:custGeom>
              <a:avLst/>
              <a:gdLst/>
              <a:ahLst/>
              <a:cxnLst/>
              <a:rect l="l" t="t" r="r" b="b"/>
              <a:pathLst>
                <a:path w="25812" h="34766" extrusionOk="0">
                  <a:moveTo>
                    <a:pt x="25588" y="1211"/>
                  </a:moveTo>
                  <a:lnTo>
                    <a:pt x="1775" y="34549"/>
                  </a:lnTo>
                  <a:lnTo>
                    <a:pt x="-225" y="33215"/>
                  </a:lnTo>
                  <a:lnTo>
                    <a:pt x="23588"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2" name="Google Shape;2012;p21"/>
            <p:cNvSpPr/>
            <p:nvPr/>
          </p:nvSpPr>
          <p:spPr>
            <a:xfrm>
              <a:off x="6239446" y="2866548"/>
              <a:ext cx="11906" cy="39528"/>
            </a:xfrm>
            <a:custGeom>
              <a:avLst/>
              <a:gdLst/>
              <a:ahLst/>
              <a:cxnLst/>
              <a:rect l="l" t="t" r="r" b="b"/>
              <a:pathLst>
                <a:path w="11906" h="39528" extrusionOk="0">
                  <a:moveTo>
                    <a:pt x="11681" y="354"/>
                  </a:moveTo>
                  <a:lnTo>
                    <a:pt x="2156" y="39311"/>
                  </a:lnTo>
                  <a:lnTo>
                    <a:pt x="-225" y="38740"/>
                  </a:lnTo>
                  <a:lnTo>
                    <a:pt x="882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3" name="Google Shape;2013;p21"/>
            <p:cNvSpPr/>
            <p:nvPr/>
          </p:nvSpPr>
          <p:spPr>
            <a:xfrm>
              <a:off x="6048565" y="2858642"/>
              <a:ext cx="8763" cy="41433"/>
            </a:xfrm>
            <a:custGeom>
              <a:avLst/>
              <a:gdLst/>
              <a:ahLst/>
              <a:cxnLst/>
              <a:rect l="l" t="t" r="r" b="b"/>
              <a:pathLst>
                <a:path w="8763" h="41433" extrusionOk="0">
                  <a:moveTo>
                    <a:pt x="2156" y="-218"/>
                  </a:moveTo>
                  <a:lnTo>
                    <a:pt x="8538" y="41216"/>
                  </a:lnTo>
                  <a:cubicBezTo>
                    <a:pt x="7709" y="41168"/>
                    <a:pt x="6890" y="41168"/>
                    <a:pt x="6062" y="41216"/>
                  </a:cubicBezTo>
                  <a:lnTo>
                    <a:pt x="-225"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4" name="Google Shape;2014;p21"/>
            <p:cNvSpPr/>
            <p:nvPr/>
          </p:nvSpPr>
          <p:spPr>
            <a:xfrm>
              <a:off x="5853016" y="2932651"/>
              <a:ext cx="23336" cy="35909"/>
            </a:xfrm>
            <a:custGeom>
              <a:avLst/>
              <a:gdLst/>
              <a:ahLst/>
              <a:cxnLst/>
              <a:rect l="l" t="t" r="r" b="b"/>
              <a:pathLst>
                <a:path w="23336" h="35909" extrusionOk="0">
                  <a:moveTo>
                    <a:pt x="1871" y="-218"/>
                  </a:moveTo>
                  <a:lnTo>
                    <a:pt x="23111" y="34358"/>
                  </a:lnTo>
                  <a:lnTo>
                    <a:pt x="21016" y="35691"/>
                  </a:lnTo>
                  <a:lnTo>
                    <a:pt x="-225" y="111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5" name="Google Shape;2015;p21"/>
            <p:cNvSpPr/>
            <p:nvPr/>
          </p:nvSpPr>
          <p:spPr>
            <a:xfrm>
              <a:off x="6450520" y="2976847"/>
              <a:ext cx="30384" cy="34766"/>
            </a:xfrm>
            <a:custGeom>
              <a:avLst/>
              <a:gdLst/>
              <a:ahLst/>
              <a:cxnLst/>
              <a:rect l="l" t="t" r="r" b="b"/>
              <a:pathLst>
                <a:path w="30384" h="34766" extrusionOk="0">
                  <a:moveTo>
                    <a:pt x="30160" y="1402"/>
                  </a:moveTo>
                  <a:lnTo>
                    <a:pt x="1585" y="34549"/>
                  </a:lnTo>
                  <a:lnTo>
                    <a:pt x="-225" y="32929"/>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6" name="Google Shape;2016;p21"/>
            <p:cNvSpPr/>
            <p:nvPr/>
          </p:nvSpPr>
          <p:spPr>
            <a:xfrm>
              <a:off x="6371176" y="2919507"/>
              <a:ext cx="22479" cy="36957"/>
            </a:xfrm>
            <a:custGeom>
              <a:avLst/>
              <a:gdLst/>
              <a:ahLst/>
              <a:cxnLst/>
              <a:rect l="l" t="t" r="r" b="b"/>
              <a:pathLst>
                <a:path w="22479" h="36957" extrusionOk="0">
                  <a:moveTo>
                    <a:pt x="22254" y="1021"/>
                  </a:moveTo>
                  <a:lnTo>
                    <a:pt x="1966" y="36739"/>
                  </a:lnTo>
                  <a:lnTo>
                    <a:pt x="-225" y="35501"/>
                  </a:lnTo>
                  <a:lnTo>
                    <a:pt x="2015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7" name="Google Shape;2017;p21"/>
            <p:cNvSpPr/>
            <p:nvPr/>
          </p:nvSpPr>
          <p:spPr>
            <a:xfrm>
              <a:off x="6286690" y="2879597"/>
              <a:ext cx="15525" cy="39528"/>
            </a:xfrm>
            <a:custGeom>
              <a:avLst/>
              <a:gdLst/>
              <a:ahLst/>
              <a:cxnLst/>
              <a:rect l="l" t="t" r="r" b="b"/>
              <a:pathLst>
                <a:path w="15525" h="39528" extrusionOk="0">
                  <a:moveTo>
                    <a:pt x="15301" y="544"/>
                  </a:moveTo>
                  <a:lnTo>
                    <a:pt x="2061" y="39311"/>
                  </a:lnTo>
                  <a:lnTo>
                    <a:pt x="-225" y="38549"/>
                  </a:lnTo>
                  <a:lnTo>
                    <a:pt x="1301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8" name="Google Shape;2018;p21"/>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9" name="Google Shape;2019;p21"/>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0" name="Google Shape;2020;p21"/>
            <p:cNvSpPr/>
            <p:nvPr/>
          </p:nvSpPr>
          <p:spPr>
            <a:xfrm>
              <a:off x="6101142" y="2854451"/>
              <a:ext cx="4476" cy="40290"/>
            </a:xfrm>
            <a:custGeom>
              <a:avLst/>
              <a:gdLst/>
              <a:ahLst/>
              <a:cxnLst/>
              <a:rect l="l" t="t" r="r" b="b"/>
              <a:pathLst>
                <a:path w="4476" h="40290" extrusionOk="0">
                  <a:moveTo>
                    <a:pt x="2156" y="-218"/>
                  </a:moveTo>
                  <a:lnTo>
                    <a:pt x="4252" y="40073"/>
                  </a:lnTo>
                  <a:lnTo>
                    <a:pt x="1871" y="40073"/>
                  </a:lnTo>
                  <a:lnTo>
                    <a:pt x="-22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1" name="Google Shape;2021;p21"/>
            <p:cNvSpPr/>
            <p:nvPr/>
          </p:nvSpPr>
          <p:spPr>
            <a:xfrm>
              <a:off x="5994082" y="2872644"/>
              <a:ext cx="12477" cy="38766"/>
            </a:xfrm>
            <a:custGeom>
              <a:avLst/>
              <a:gdLst/>
              <a:ahLst/>
              <a:cxnLst/>
              <a:rect l="l" t="t" r="r" b="b"/>
              <a:pathLst>
                <a:path w="12477" h="38766" extrusionOk="0">
                  <a:moveTo>
                    <a:pt x="2156" y="-218"/>
                  </a:moveTo>
                  <a:lnTo>
                    <a:pt x="12253" y="37882"/>
                  </a:lnTo>
                  <a:lnTo>
                    <a:pt x="9872" y="38549"/>
                  </a:lnTo>
                  <a:lnTo>
                    <a:pt x="-225" y="44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2" name="Google Shape;2022;p21"/>
            <p:cNvSpPr/>
            <p:nvPr/>
          </p:nvSpPr>
          <p:spPr>
            <a:xfrm>
              <a:off x="5892355" y="2910458"/>
              <a:ext cx="20383" cy="37433"/>
            </a:xfrm>
            <a:custGeom>
              <a:avLst/>
              <a:gdLst/>
              <a:ahLst/>
              <a:cxnLst/>
              <a:rect l="l" t="t" r="r" b="b"/>
              <a:pathLst>
                <a:path w="20383" h="37433" extrusionOk="0">
                  <a:moveTo>
                    <a:pt x="1966" y="-218"/>
                  </a:moveTo>
                  <a:lnTo>
                    <a:pt x="20158" y="36073"/>
                  </a:lnTo>
                  <a:lnTo>
                    <a:pt x="17968" y="37216"/>
                  </a:lnTo>
                  <a:lnTo>
                    <a:pt x="-225" y="92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3" name="Google Shape;2023;p21"/>
            <p:cNvSpPr/>
            <p:nvPr/>
          </p:nvSpPr>
          <p:spPr>
            <a:xfrm>
              <a:off x="5803201" y="2962560"/>
              <a:ext cx="29337" cy="36766"/>
            </a:xfrm>
            <a:custGeom>
              <a:avLst/>
              <a:gdLst/>
              <a:ahLst/>
              <a:cxnLst/>
              <a:rect l="l" t="t" r="r" b="b"/>
              <a:pathLst>
                <a:path w="29337" h="36766" extrusionOk="0">
                  <a:moveTo>
                    <a:pt x="1680" y="-218"/>
                  </a:moveTo>
                  <a:lnTo>
                    <a:pt x="29112" y="35025"/>
                  </a:lnTo>
                  <a:cubicBezTo>
                    <a:pt x="28521" y="35587"/>
                    <a:pt x="27883" y="36092"/>
                    <a:pt x="27207" y="36549"/>
                  </a:cubicBezTo>
                  <a:lnTo>
                    <a:pt x="-225" y="12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4" name="Google Shape;2024;p21"/>
            <p:cNvSpPr/>
            <p:nvPr/>
          </p:nvSpPr>
          <p:spPr>
            <a:xfrm>
              <a:off x="6544055" y="3094481"/>
              <a:ext cx="35147" cy="24098"/>
            </a:xfrm>
            <a:custGeom>
              <a:avLst/>
              <a:gdLst/>
              <a:ahLst/>
              <a:cxnLst/>
              <a:rect l="l" t="t" r="r" b="b"/>
              <a:pathLst>
                <a:path w="35147" h="24098" extrusionOk="0">
                  <a:moveTo>
                    <a:pt x="34922" y="1878"/>
                  </a:moveTo>
                  <a:lnTo>
                    <a:pt x="1109" y="23881"/>
                  </a:lnTo>
                  <a:lnTo>
                    <a:pt x="-225" y="21690"/>
                  </a:lnTo>
                  <a:lnTo>
                    <a:pt x="3368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5" name="Google Shape;2025;p21"/>
            <p:cNvSpPr/>
            <p:nvPr/>
          </p:nvSpPr>
          <p:spPr>
            <a:xfrm>
              <a:off x="6614635" y="3285934"/>
              <a:ext cx="37718" cy="9429"/>
            </a:xfrm>
            <a:custGeom>
              <a:avLst/>
              <a:gdLst/>
              <a:ahLst/>
              <a:cxnLst/>
              <a:rect l="l" t="t" r="r" b="b"/>
              <a:pathLst>
                <a:path w="37718" h="9429" extrusionOk="0">
                  <a:moveTo>
                    <a:pt x="37494" y="2259"/>
                  </a:moveTo>
                  <a:lnTo>
                    <a:pt x="251" y="9212"/>
                  </a:lnTo>
                  <a:cubicBezTo>
                    <a:pt x="147" y="8412"/>
                    <a:pt x="-15" y="7612"/>
                    <a:pt x="-225" y="6831"/>
                  </a:cubicBezTo>
                  <a:lnTo>
                    <a:pt x="3711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6" name="Google Shape;2026;p21"/>
            <p:cNvSpPr/>
            <p:nvPr/>
          </p:nvSpPr>
          <p:spPr>
            <a:xfrm>
              <a:off x="6612825" y="3479005"/>
              <a:ext cx="38671" cy="9906"/>
            </a:xfrm>
            <a:custGeom>
              <a:avLst/>
              <a:gdLst/>
              <a:ahLst/>
              <a:cxnLst/>
              <a:rect l="l" t="t" r="r" b="b"/>
              <a:pathLst>
                <a:path w="38671" h="9906" extrusionOk="0">
                  <a:moveTo>
                    <a:pt x="37875" y="9688"/>
                  </a:moveTo>
                  <a:lnTo>
                    <a:pt x="-225" y="2164"/>
                  </a:lnTo>
                  <a:lnTo>
                    <a:pt x="347" y="-218"/>
                  </a:lnTo>
                  <a:lnTo>
                    <a:pt x="38447" y="730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7" name="Google Shape;2027;p21"/>
            <p:cNvSpPr/>
            <p:nvPr/>
          </p:nvSpPr>
          <p:spPr>
            <a:xfrm>
              <a:off x="6536911" y="3658266"/>
              <a:ext cx="31908" cy="22574"/>
            </a:xfrm>
            <a:custGeom>
              <a:avLst/>
              <a:gdLst/>
              <a:ahLst/>
              <a:cxnLst/>
              <a:rect l="l" t="t" r="r" b="b"/>
              <a:pathLst>
                <a:path w="31908" h="22574" extrusionOk="0">
                  <a:moveTo>
                    <a:pt x="30255" y="22357"/>
                  </a:moveTo>
                  <a:lnTo>
                    <a:pt x="-225" y="1782"/>
                  </a:lnTo>
                  <a:lnTo>
                    <a:pt x="1204" y="-218"/>
                  </a:lnTo>
                  <a:lnTo>
                    <a:pt x="31684" y="2035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8" name="Google Shape;2028;p21"/>
            <p:cNvSpPr/>
            <p:nvPr/>
          </p:nvSpPr>
          <p:spPr>
            <a:xfrm>
              <a:off x="6516814" y="3051714"/>
              <a:ext cx="35623" cy="28860"/>
            </a:xfrm>
            <a:custGeom>
              <a:avLst/>
              <a:gdLst/>
              <a:ahLst/>
              <a:cxnLst/>
              <a:rect l="l" t="t" r="r" b="b"/>
              <a:pathLst>
                <a:path w="35623" h="28860" extrusionOk="0">
                  <a:moveTo>
                    <a:pt x="35398" y="1687"/>
                  </a:moveTo>
                  <a:lnTo>
                    <a:pt x="1299" y="28643"/>
                  </a:lnTo>
                  <a:lnTo>
                    <a:pt x="-225" y="26738"/>
                  </a:lnTo>
                  <a:lnTo>
                    <a:pt x="3387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9" name="Google Shape;2029;p21"/>
            <p:cNvSpPr/>
            <p:nvPr/>
          </p:nvSpPr>
          <p:spPr>
            <a:xfrm>
              <a:off x="6569391" y="3141439"/>
              <a:ext cx="36671" cy="20383"/>
            </a:xfrm>
            <a:custGeom>
              <a:avLst/>
              <a:gdLst/>
              <a:ahLst/>
              <a:cxnLst/>
              <a:rect l="l" t="t" r="r" b="b"/>
              <a:pathLst>
                <a:path w="36671" h="20383" extrusionOk="0">
                  <a:moveTo>
                    <a:pt x="36446" y="1878"/>
                  </a:moveTo>
                  <a:lnTo>
                    <a:pt x="918" y="20166"/>
                  </a:lnTo>
                  <a:cubicBezTo>
                    <a:pt x="594" y="19404"/>
                    <a:pt x="213" y="18670"/>
                    <a:pt x="-225" y="17975"/>
                  </a:cubicBezTo>
                  <a:lnTo>
                    <a:pt x="353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0" name="Google Shape;2030;p21"/>
            <p:cNvSpPr/>
            <p:nvPr/>
          </p:nvSpPr>
          <p:spPr>
            <a:xfrm>
              <a:off x="6603396" y="3234499"/>
              <a:ext cx="38195" cy="13334"/>
            </a:xfrm>
            <a:custGeom>
              <a:avLst/>
              <a:gdLst/>
              <a:ahLst/>
              <a:cxnLst/>
              <a:rect l="l" t="t" r="r" b="b"/>
              <a:pathLst>
                <a:path w="38195" h="13334" extrusionOk="0">
                  <a:moveTo>
                    <a:pt x="37970" y="2068"/>
                  </a:moveTo>
                  <a:lnTo>
                    <a:pt x="442" y="13117"/>
                  </a:lnTo>
                  <a:lnTo>
                    <a:pt x="-225" y="10736"/>
                  </a:lnTo>
                  <a:lnTo>
                    <a:pt x="3730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1" name="Google Shape;2031;p21"/>
            <p:cNvSpPr/>
            <p:nvPr/>
          </p:nvSpPr>
          <p:spPr>
            <a:xfrm>
              <a:off x="6621493" y="3339083"/>
              <a:ext cx="40005" cy="5905"/>
            </a:xfrm>
            <a:custGeom>
              <a:avLst/>
              <a:gdLst/>
              <a:ahLst/>
              <a:cxnLst/>
              <a:rect l="l" t="t" r="r" b="b"/>
              <a:pathLst>
                <a:path w="40005" h="5905" extrusionOk="0">
                  <a:moveTo>
                    <a:pt x="39780" y="2259"/>
                  </a:moveTo>
                  <a:lnTo>
                    <a:pt x="-225" y="5688"/>
                  </a:lnTo>
                  <a:cubicBezTo>
                    <a:pt x="-177" y="4859"/>
                    <a:pt x="-177" y="4040"/>
                    <a:pt x="-225" y="3211"/>
                  </a:cubicBezTo>
                  <a:lnTo>
                    <a:pt x="3978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2" name="Google Shape;2032;p21"/>
            <p:cNvSpPr/>
            <p:nvPr/>
          </p:nvSpPr>
          <p:spPr>
            <a:xfrm>
              <a:off x="6620446" y="3430713"/>
              <a:ext cx="37337" cy="6096"/>
            </a:xfrm>
            <a:custGeom>
              <a:avLst/>
              <a:gdLst/>
              <a:ahLst/>
              <a:cxnLst/>
              <a:rect l="l" t="t" r="r" b="b"/>
              <a:pathLst>
                <a:path w="37337" h="6096" extrusionOk="0">
                  <a:moveTo>
                    <a:pt x="37113" y="5878"/>
                  </a:moveTo>
                  <a:lnTo>
                    <a:pt x="-225" y="2259"/>
                  </a:lnTo>
                  <a:lnTo>
                    <a:pt x="-225" y="-218"/>
                  </a:lnTo>
                  <a:lnTo>
                    <a:pt x="37018" y="340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3" name="Google Shape;2033;p21"/>
            <p:cNvSpPr/>
            <p:nvPr/>
          </p:nvSpPr>
          <p:spPr>
            <a:xfrm>
              <a:off x="6599872" y="3529678"/>
              <a:ext cx="35242" cy="12953"/>
            </a:xfrm>
            <a:custGeom>
              <a:avLst/>
              <a:gdLst/>
              <a:ahLst/>
              <a:cxnLst/>
              <a:rect l="l" t="t" r="r" b="b"/>
              <a:pathLst>
                <a:path w="35242" h="12953" extrusionOk="0">
                  <a:moveTo>
                    <a:pt x="34541" y="12736"/>
                  </a:moveTo>
                  <a:lnTo>
                    <a:pt x="-225" y="2164"/>
                  </a:lnTo>
                  <a:cubicBezTo>
                    <a:pt x="89" y="1392"/>
                    <a:pt x="337" y="592"/>
                    <a:pt x="537" y="-218"/>
                  </a:cubicBezTo>
                  <a:lnTo>
                    <a:pt x="35017" y="105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4" name="Google Shape;2034;p21"/>
            <p:cNvSpPr/>
            <p:nvPr/>
          </p:nvSpPr>
          <p:spPr>
            <a:xfrm>
              <a:off x="6559295" y="3622452"/>
              <a:ext cx="33432" cy="20097"/>
            </a:xfrm>
            <a:custGeom>
              <a:avLst/>
              <a:gdLst/>
              <a:ahLst/>
              <a:cxnLst/>
              <a:rect l="l" t="t" r="r" b="b"/>
              <a:pathLst>
                <a:path w="33432" h="20097" extrusionOk="0">
                  <a:moveTo>
                    <a:pt x="32065" y="19880"/>
                  </a:moveTo>
                  <a:lnTo>
                    <a:pt x="-225" y="1878"/>
                  </a:lnTo>
                  <a:cubicBezTo>
                    <a:pt x="242" y="1211"/>
                    <a:pt x="661" y="516"/>
                    <a:pt x="1013" y="-218"/>
                  </a:cubicBezTo>
                  <a:lnTo>
                    <a:pt x="33208" y="1778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5" name="Google Shape;2035;p21"/>
            <p:cNvSpPr/>
            <p:nvPr/>
          </p:nvSpPr>
          <p:spPr>
            <a:xfrm>
              <a:off x="6503955" y="3700938"/>
              <a:ext cx="32861" cy="28479"/>
            </a:xfrm>
            <a:custGeom>
              <a:avLst/>
              <a:gdLst/>
              <a:ahLst/>
              <a:cxnLst/>
              <a:rect l="l" t="t" r="r" b="b"/>
              <a:pathLst>
                <a:path w="32861" h="28479" extrusionOk="0">
                  <a:moveTo>
                    <a:pt x="31017" y="28262"/>
                  </a:moveTo>
                  <a:lnTo>
                    <a:pt x="-225" y="1592"/>
                  </a:lnTo>
                  <a:cubicBezTo>
                    <a:pt x="366" y="1030"/>
                    <a:pt x="908" y="430"/>
                    <a:pt x="1394" y="-218"/>
                  </a:cubicBezTo>
                  <a:lnTo>
                    <a:pt x="32636" y="2635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6" name="Google Shape;2036;p21"/>
            <p:cNvSpPr/>
            <p:nvPr/>
          </p:nvSpPr>
          <p:spPr>
            <a:xfrm>
              <a:off x="5793390" y="3028663"/>
              <a:ext cx="22098" cy="22383"/>
            </a:xfrm>
            <a:custGeom>
              <a:avLst/>
              <a:gdLst/>
              <a:ahLst/>
              <a:cxnLst/>
              <a:rect l="l" t="t" r="r" b="b"/>
              <a:pathLst>
                <a:path w="22098" h="22383" extrusionOk="0">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037" name="Google Shape;2037;p21"/>
          <p:cNvSpPr/>
          <p:nvPr/>
        </p:nvSpPr>
        <p:spPr>
          <a:xfrm rot="-9056056" flipH="1">
            <a:off x="4997793" y="280535"/>
            <a:ext cx="1349903" cy="1349903"/>
          </a:xfrm>
          <a:prstGeom prst="foldedCorner">
            <a:avLst>
              <a:gd name="adj" fmla="val 30868"/>
            </a:avLst>
          </a:prstGeom>
          <a:solidFill>
            <a:schemeClr val="accent6"/>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2038" name="Google Shape;2038;p21"/>
          <p:cNvSpPr/>
          <p:nvPr/>
        </p:nvSpPr>
        <p:spPr>
          <a:xfrm rot="10800000" flipH="1">
            <a:off x="4149854" y="389420"/>
            <a:ext cx="1350000" cy="1350000"/>
          </a:xfrm>
          <a:prstGeom prst="foldedCorner">
            <a:avLst>
              <a:gd name="adj" fmla="val 30868"/>
            </a:avLst>
          </a:prstGeom>
          <a:solidFill>
            <a:srgbClr val="FFA0BE"/>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nvGrpSpPr>
          <p:cNvPr id="2039" name="Google Shape;2039;p21"/>
          <p:cNvGrpSpPr/>
          <p:nvPr/>
        </p:nvGrpSpPr>
        <p:grpSpPr>
          <a:xfrm rot="-3195529">
            <a:off x="1809345" y="-80637"/>
            <a:ext cx="2728936" cy="3092089"/>
            <a:chOff x="2776676" y="1854071"/>
            <a:chExt cx="3295887" cy="3734488"/>
          </a:xfrm>
        </p:grpSpPr>
        <p:sp>
          <p:nvSpPr>
            <p:cNvPr id="2040" name="Google Shape;2040;p21"/>
            <p:cNvSpPr/>
            <p:nvPr/>
          </p:nvSpPr>
          <p:spPr>
            <a:xfrm rot="2040450">
              <a:off x="4236405" y="2008362"/>
              <a:ext cx="282943" cy="299407"/>
            </a:xfrm>
            <a:custGeom>
              <a:avLst/>
              <a:gdLst/>
              <a:ahLst/>
              <a:cxnLst/>
              <a:rect l="l" t="t" r="r" b="b"/>
              <a:pathLst>
                <a:path w="282590" h="299033" extrusionOk="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1" name="Google Shape;2041;p21"/>
            <p:cNvSpPr/>
            <p:nvPr/>
          </p:nvSpPr>
          <p:spPr>
            <a:xfrm rot="2040450">
              <a:off x="4233954" y="1994237"/>
              <a:ext cx="167314" cy="278753"/>
            </a:xfrm>
            <a:custGeom>
              <a:avLst/>
              <a:gdLst/>
              <a:ahLst/>
              <a:cxnLst/>
              <a:rect l="l" t="t" r="r" b="b"/>
              <a:pathLst>
                <a:path w="167105" h="278405" extrusionOk="0">
                  <a:moveTo>
                    <a:pt x="0" y="10723"/>
                  </a:moveTo>
                  <a:lnTo>
                    <a:pt x="23011" y="0"/>
                  </a:lnTo>
                  <a:lnTo>
                    <a:pt x="167106" y="241462"/>
                  </a:lnTo>
                  <a:lnTo>
                    <a:pt x="89306" y="278405"/>
                  </a:lnTo>
                  <a:lnTo>
                    <a:pt x="0" y="10723"/>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2" name="Google Shape;2042;p21"/>
            <p:cNvSpPr/>
            <p:nvPr/>
          </p:nvSpPr>
          <p:spPr>
            <a:xfrm rot="2040450">
              <a:off x="4304592" y="2020010"/>
              <a:ext cx="240588" cy="231027"/>
            </a:xfrm>
            <a:custGeom>
              <a:avLst/>
              <a:gdLst/>
              <a:ahLst/>
              <a:cxnLst/>
              <a:rect l="l" t="t" r="r" b="b"/>
              <a:pathLst>
                <a:path w="240288" h="230739" extrusionOk="0">
                  <a:moveTo>
                    <a:pt x="16515" y="0"/>
                  </a:moveTo>
                  <a:lnTo>
                    <a:pt x="0" y="17924"/>
                  </a:lnTo>
                  <a:lnTo>
                    <a:pt x="183621" y="230739"/>
                  </a:lnTo>
                  <a:lnTo>
                    <a:pt x="240288" y="170315"/>
                  </a:lnTo>
                  <a:lnTo>
                    <a:pt x="165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3" name="Google Shape;2043;p21"/>
            <p:cNvSpPr/>
            <p:nvPr/>
          </p:nvSpPr>
          <p:spPr>
            <a:xfrm rot="2040450">
              <a:off x="4301426" y="1878022"/>
              <a:ext cx="131969" cy="151484"/>
            </a:xfrm>
            <a:custGeom>
              <a:avLst/>
              <a:gdLst/>
              <a:ahLst/>
              <a:cxnLst/>
              <a:rect l="l" t="t" r="r" b="b"/>
              <a:pathLst>
                <a:path w="131804" h="151295" extrusionOk="0">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4" name="Google Shape;2044;p21"/>
            <p:cNvSpPr/>
            <p:nvPr/>
          </p:nvSpPr>
          <p:spPr>
            <a:xfrm rot="2040450">
              <a:off x="3373041" y="2462771"/>
              <a:ext cx="2101952" cy="2775316"/>
            </a:xfrm>
            <a:custGeom>
              <a:avLst/>
              <a:gdLst/>
              <a:ahLst/>
              <a:cxnLst/>
              <a:rect l="l" t="t" r="r" b="b"/>
              <a:pathLst>
                <a:path w="2099329" h="2771853" extrusionOk="0">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5" name="Google Shape;2045;p21"/>
            <p:cNvSpPr/>
            <p:nvPr/>
          </p:nvSpPr>
          <p:spPr>
            <a:xfrm rot="2040450">
              <a:off x="3358258" y="2512956"/>
              <a:ext cx="1963398" cy="2678022"/>
            </a:xfrm>
            <a:custGeom>
              <a:avLst/>
              <a:gdLst/>
              <a:ahLst/>
              <a:cxnLst/>
              <a:rect l="l" t="t" r="r" b="b"/>
              <a:pathLst>
                <a:path w="1960948" h="2674681" extrusionOk="0">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6" name="Google Shape;2046;p21"/>
            <p:cNvSpPr/>
            <p:nvPr/>
          </p:nvSpPr>
          <p:spPr>
            <a:xfrm rot="2040450">
              <a:off x="3524186" y="2506530"/>
              <a:ext cx="1967022" cy="2680384"/>
            </a:xfrm>
            <a:custGeom>
              <a:avLst/>
              <a:gdLst/>
              <a:ahLst/>
              <a:cxnLst/>
              <a:rect l="l" t="t" r="r" b="b"/>
              <a:pathLst>
                <a:path w="1964568" h="2677040" extrusionOk="0">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047" name="Google Shape;2047;p21"/>
          <p:cNvGrpSpPr/>
          <p:nvPr/>
        </p:nvGrpSpPr>
        <p:grpSpPr>
          <a:xfrm rot="-1230058">
            <a:off x="2731053" y="-26282"/>
            <a:ext cx="1562498" cy="3039375"/>
            <a:chOff x="5722672" y="1921496"/>
            <a:chExt cx="1886977" cy="3670552"/>
          </a:xfrm>
        </p:grpSpPr>
        <p:sp>
          <p:nvSpPr>
            <p:cNvPr id="2048" name="Google Shape;2048;p21"/>
            <p:cNvSpPr/>
            <p:nvPr/>
          </p:nvSpPr>
          <p:spPr>
            <a:xfrm rot="880411">
              <a:off x="6543535" y="2053105"/>
              <a:ext cx="239690" cy="285314"/>
            </a:xfrm>
            <a:custGeom>
              <a:avLst/>
              <a:gdLst/>
              <a:ahLst/>
              <a:cxnLst/>
              <a:rect l="l" t="t" r="r" b="b"/>
              <a:pathLst>
                <a:path w="209366" h="249218" extrusionOk="0">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9" name="Google Shape;2049;p21"/>
            <p:cNvSpPr/>
            <p:nvPr/>
          </p:nvSpPr>
          <p:spPr>
            <a:xfrm rot="880411">
              <a:off x="6546009" y="2038148"/>
              <a:ext cx="85800" cy="284511"/>
            </a:xfrm>
            <a:custGeom>
              <a:avLst/>
              <a:gdLst/>
              <a:ahLst/>
              <a:cxnLst/>
              <a:rect l="l" t="t" r="r" b="b"/>
              <a:pathLst>
                <a:path w="74945" h="248516" extrusionOk="0">
                  <a:moveTo>
                    <a:pt x="7802" y="1848"/>
                  </a:moveTo>
                  <a:lnTo>
                    <a:pt x="29910" y="0"/>
                  </a:lnTo>
                  <a:lnTo>
                    <a:pt x="74945" y="241673"/>
                  </a:lnTo>
                  <a:lnTo>
                    <a:pt x="0" y="248517"/>
                  </a:lnTo>
                  <a:lnTo>
                    <a:pt x="7802" y="184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0" name="Google Shape;2050;p21"/>
            <p:cNvSpPr/>
            <p:nvPr/>
          </p:nvSpPr>
          <p:spPr>
            <a:xfrm rot="880411">
              <a:off x="6616186" y="2051143"/>
              <a:ext cx="172854" cy="274560"/>
            </a:xfrm>
            <a:custGeom>
              <a:avLst/>
              <a:gdLst/>
              <a:ahLst/>
              <a:cxnLst/>
              <a:rect l="l" t="t" r="r" b="b"/>
              <a:pathLst>
                <a:path w="150985" h="239824" extrusionOk="0">
                  <a:moveTo>
                    <a:pt x="18959" y="0"/>
                  </a:moveTo>
                  <a:lnTo>
                    <a:pt x="0" y="9650"/>
                  </a:lnTo>
                  <a:lnTo>
                    <a:pt x="86170" y="239825"/>
                  </a:lnTo>
                  <a:lnTo>
                    <a:pt x="150985" y="207451"/>
                  </a:lnTo>
                  <a:lnTo>
                    <a:pt x="18959"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1" name="Google Shape;2051;p21"/>
            <p:cNvSpPr/>
            <p:nvPr/>
          </p:nvSpPr>
          <p:spPr>
            <a:xfrm rot="880411">
              <a:off x="6607730" y="1930823"/>
              <a:ext cx="94654" cy="163216"/>
            </a:xfrm>
            <a:custGeom>
              <a:avLst/>
              <a:gdLst/>
              <a:ahLst/>
              <a:cxnLst/>
              <a:rect l="l" t="t" r="r" b="b"/>
              <a:pathLst>
                <a:path w="82679" h="142567" extrusionOk="0">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2" name="Google Shape;2052;p21"/>
            <p:cNvSpPr/>
            <p:nvPr/>
          </p:nvSpPr>
          <p:spPr>
            <a:xfrm rot="880411">
              <a:off x="6110019" y="2302022"/>
              <a:ext cx="1111778" cy="3201421"/>
            </a:xfrm>
            <a:custGeom>
              <a:avLst/>
              <a:gdLst/>
              <a:ahLst/>
              <a:cxnLst/>
              <a:rect l="l" t="t" r="r" b="b"/>
              <a:pathLst>
                <a:path w="971122" h="2796394" extrusionOk="0">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3" name="Google Shape;2053;p21"/>
            <p:cNvSpPr/>
            <p:nvPr/>
          </p:nvSpPr>
          <p:spPr>
            <a:xfrm rot="880411">
              <a:off x="6107628" y="2324047"/>
              <a:ext cx="947074" cy="3157781"/>
            </a:xfrm>
            <a:custGeom>
              <a:avLst/>
              <a:gdLst/>
              <a:ahLst/>
              <a:cxnLst/>
              <a:rect l="l" t="t" r="r" b="b"/>
              <a:pathLst>
                <a:path w="827255" h="2758275" extrusionOk="0">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4" name="Google Shape;2054;p21"/>
            <p:cNvSpPr/>
            <p:nvPr/>
          </p:nvSpPr>
          <p:spPr>
            <a:xfrm rot="880411">
              <a:off x="6273374" y="2321073"/>
              <a:ext cx="951713" cy="3158831"/>
            </a:xfrm>
            <a:custGeom>
              <a:avLst/>
              <a:gdLst/>
              <a:ahLst/>
              <a:cxnLst/>
              <a:rect l="l" t="t" r="r" b="b"/>
              <a:pathLst>
                <a:path w="831307" h="2759192" extrusionOk="0">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5" name="Google Shape;2055;p21"/>
            <p:cNvSpPr/>
            <p:nvPr/>
          </p:nvSpPr>
          <p:spPr>
            <a:xfrm rot="880411">
              <a:off x="6945973" y="2081733"/>
              <a:ext cx="223394" cy="109933"/>
            </a:xfrm>
            <a:custGeom>
              <a:avLst/>
              <a:gdLst/>
              <a:ahLst/>
              <a:cxnLst/>
              <a:rect l="l" t="t" r="r" b="b"/>
              <a:pathLst>
                <a:path w="195131" h="96025" extrusionOk="0">
                  <a:moveTo>
                    <a:pt x="0" y="0"/>
                  </a:moveTo>
                  <a:lnTo>
                    <a:pt x="195131" y="9602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056" name="Google Shape;2056;p21"/>
          <p:cNvGrpSpPr/>
          <p:nvPr/>
        </p:nvGrpSpPr>
        <p:grpSpPr>
          <a:xfrm>
            <a:off x="1940306" y="36484"/>
            <a:ext cx="1707596" cy="3048099"/>
            <a:chOff x="7978162" y="1971727"/>
            <a:chExt cx="2062314" cy="3681280"/>
          </a:xfrm>
        </p:grpSpPr>
        <p:sp>
          <p:nvSpPr>
            <p:cNvPr id="2057" name="Google Shape;2057;p21"/>
            <p:cNvSpPr/>
            <p:nvPr/>
          </p:nvSpPr>
          <p:spPr>
            <a:xfrm rot="994539">
              <a:off x="8892209" y="2116453"/>
              <a:ext cx="236921" cy="287072"/>
            </a:xfrm>
            <a:custGeom>
              <a:avLst/>
              <a:gdLst/>
              <a:ahLst/>
              <a:cxnLst/>
              <a:rect l="l" t="t" r="r" b="b"/>
              <a:pathLst>
                <a:path w="237155" h="287355" extrusionOk="0">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8" name="Google Shape;2058;p21"/>
            <p:cNvSpPr/>
            <p:nvPr/>
          </p:nvSpPr>
          <p:spPr>
            <a:xfrm rot="994539">
              <a:off x="8894934" y="2101001"/>
              <a:ext cx="85543" cy="284777"/>
            </a:xfrm>
            <a:custGeom>
              <a:avLst/>
              <a:gdLst/>
              <a:ahLst/>
              <a:cxnLst/>
              <a:rect l="l" t="t" r="r" b="b"/>
              <a:pathLst>
                <a:path w="85627" h="285058" extrusionOk="0">
                  <a:moveTo>
                    <a:pt x="0" y="2818"/>
                  </a:moveTo>
                  <a:lnTo>
                    <a:pt x="25203" y="0"/>
                  </a:lnTo>
                  <a:lnTo>
                    <a:pt x="85627" y="274492"/>
                  </a:lnTo>
                  <a:lnTo>
                    <a:pt x="157" y="285058"/>
                  </a:lnTo>
                  <a:lnTo>
                    <a:pt x="0" y="281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59" name="Google Shape;2059;p21"/>
            <p:cNvSpPr/>
            <p:nvPr/>
          </p:nvSpPr>
          <p:spPr>
            <a:xfrm rot="994539">
              <a:off x="8956810" y="2114284"/>
              <a:ext cx="179608" cy="271406"/>
            </a:xfrm>
            <a:custGeom>
              <a:avLst/>
              <a:gdLst/>
              <a:ahLst/>
              <a:cxnLst/>
              <a:rect l="l" t="t" r="r" b="b"/>
              <a:pathLst>
                <a:path w="179785" h="271674" extrusionOk="0">
                  <a:moveTo>
                    <a:pt x="21368" y="0"/>
                  </a:moveTo>
                  <a:lnTo>
                    <a:pt x="0" y="11819"/>
                  </a:lnTo>
                  <a:lnTo>
                    <a:pt x="106916" y="271674"/>
                  </a:lnTo>
                  <a:lnTo>
                    <a:pt x="179785" y="232304"/>
                  </a:lnTo>
                  <a:lnTo>
                    <a:pt x="21368"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60" name="Google Shape;2060;p21"/>
            <p:cNvSpPr/>
            <p:nvPr/>
          </p:nvSpPr>
          <p:spPr>
            <a:xfrm rot="994539">
              <a:off x="8948757" y="1981746"/>
              <a:ext cx="93830" cy="161936"/>
            </a:xfrm>
            <a:custGeom>
              <a:avLst/>
              <a:gdLst/>
              <a:ahLst/>
              <a:cxnLst/>
              <a:rect l="l" t="t" r="r" b="b"/>
              <a:pathLst>
                <a:path w="93923" h="162096" extrusionOk="0">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61" name="Google Shape;2061;p21"/>
            <p:cNvSpPr/>
            <p:nvPr/>
          </p:nvSpPr>
          <p:spPr>
            <a:xfrm rot="994539">
              <a:off x="8405571" y="2374594"/>
              <a:ext cx="1206755" cy="3172192"/>
            </a:xfrm>
            <a:custGeom>
              <a:avLst/>
              <a:gdLst/>
              <a:ahLst/>
              <a:cxnLst/>
              <a:rect l="l" t="t" r="r" b="b"/>
              <a:pathLst>
                <a:path w="1207945" h="3175319" extrusionOk="0">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62" name="Google Shape;2062;p21"/>
            <p:cNvSpPr/>
            <p:nvPr/>
          </p:nvSpPr>
          <p:spPr>
            <a:xfrm rot="994539">
              <a:off x="8402888" y="2399373"/>
              <a:ext cx="1044038" cy="3122784"/>
            </a:xfrm>
            <a:custGeom>
              <a:avLst/>
              <a:gdLst/>
              <a:ahLst/>
              <a:cxnLst/>
              <a:rect l="l" t="t" r="r" b="b"/>
              <a:pathLst>
                <a:path w="1045067" h="3125863" extrusionOk="0">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63" name="Google Shape;2063;p21"/>
            <p:cNvSpPr/>
            <p:nvPr/>
          </p:nvSpPr>
          <p:spPr>
            <a:xfrm rot="994539">
              <a:off x="8568412" y="2396261"/>
              <a:ext cx="1048192" cy="3124298"/>
            </a:xfrm>
            <a:custGeom>
              <a:avLst/>
              <a:gdLst/>
              <a:ahLst/>
              <a:cxnLst/>
              <a:rect l="l" t="t" r="r" b="b"/>
              <a:pathLst>
                <a:path w="1049225" h="3127378" extrusionOk="0">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064" name="Google Shape;2064;p21"/>
          <p:cNvGrpSpPr/>
          <p:nvPr/>
        </p:nvGrpSpPr>
        <p:grpSpPr>
          <a:xfrm rot="-568952">
            <a:off x="2330069" y="923656"/>
            <a:ext cx="4209043" cy="3295671"/>
            <a:chOff x="3416220" y="2573082"/>
            <a:chExt cx="4752753" cy="3721395"/>
          </a:xfrm>
        </p:grpSpPr>
        <p:sp>
          <p:nvSpPr>
            <p:cNvPr id="2065" name="Google Shape;2065;p21"/>
            <p:cNvSpPr/>
            <p:nvPr/>
          </p:nvSpPr>
          <p:spPr>
            <a:xfrm>
              <a:off x="3416220" y="2573082"/>
              <a:ext cx="4752753" cy="3721395"/>
            </a:xfrm>
            <a:custGeom>
              <a:avLst/>
              <a:gdLst/>
              <a:ahLst/>
              <a:cxnLst/>
              <a:rect l="l" t="t" r="r" b="b"/>
              <a:pathLst>
                <a:path w="4752753" h="3721395" extrusionOk="0">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dist="28575"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cxnSp>
          <p:nvCxnSpPr>
            <p:cNvPr id="2066" name="Google Shape;2066;p21"/>
            <p:cNvCxnSpPr/>
            <p:nvPr/>
          </p:nvCxnSpPr>
          <p:spPr>
            <a:xfrm rot="10800000">
              <a:off x="3416596" y="5890438"/>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67" name="Google Shape;2067;p21"/>
            <p:cNvCxnSpPr/>
            <p:nvPr/>
          </p:nvCxnSpPr>
          <p:spPr>
            <a:xfrm rot="10800000">
              <a:off x="3416596" y="5544624"/>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68" name="Google Shape;2068;p21"/>
            <p:cNvCxnSpPr/>
            <p:nvPr/>
          </p:nvCxnSpPr>
          <p:spPr>
            <a:xfrm rot="10800000">
              <a:off x="3416596" y="5198813"/>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69" name="Google Shape;2069;p21"/>
            <p:cNvCxnSpPr/>
            <p:nvPr/>
          </p:nvCxnSpPr>
          <p:spPr>
            <a:xfrm rot="10800000">
              <a:off x="3416596" y="4853002"/>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70" name="Google Shape;2070;p21"/>
            <p:cNvCxnSpPr/>
            <p:nvPr/>
          </p:nvCxnSpPr>
          <p:spPr>
            <a:xfrm rot="10800000">
              <a:off x="3416596" y="4507191"/>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71" name="Google Shape;2071;p21"/>
            <p:cNvCxnSpPr/>
            <p:nvPr/>
          </p:nvCxnSpPr>
          <p:spPr>
            <a:xfrm rot="10800000">
              <a:off x="3416596" y="4161380"/>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72" name="Google Shape;2072;p21"/>
            <p:cNvCxnSpPr/>
            <p:nvPr/>
          </p:nvCxnSpPr>
          <p:spPr>
            <a:xfrm rot="10800000">
              <a:off x="3416596" y="3815569"/>
              <a:ext cx="4752000" cy="0"/>
            </a:xfrm>
            <a:prstGeom prst="straightConnector1">
              <a:avLst/>
            </a:prstGeom>
            <a:noFill/>
            <a:ln w="38100" cap="flat" cmpd="sng">
              <a:solidFill>
                <a:srgbClr val="D3EFF5"/>
              </a:solidFill>
              <a:prstDash val="solid"/>
              <a:round/>
              <a:headEnd type="none" w="sm" len="sm"/>
              <a:tailEnd type="none" w="sm" len="sm"/>
            </a:ln>
          </p:spPr>
        </p:cxnSp>
        <p:cxnSp>
          <p:nvCxnSpPr>
            <p:cNvPr id="2073" name="Google Shape;2073;p21"/>
            <p:cNvCxnSpPr/>
            <p:nvPr/>
          </p:nvCxnSpPr>
          <p:spPr>
            <a:xfrm rot="10800000">
              <a:off x="3416596" y="3469758"/>
              <a:ext cx="4752000" cy="0"/>
            </a:xfrm>
            <a:prstGeom prst="straightConnector1">
              <a:avLst/>
            </a:prstGeom>
            <a:noFill/>
            <a:ln w="38100" cap="flat" cmpd="sng">
              <a:solidFill>
                <a:srgbClr val="D3EFF5"/>
              </a:solidFill>
              <a:prstDash val="solid"/>
              <a:round/>
              <a:headEnd type="none" w="sm" len="sm"/>
              <a:tailEnd type="none" w="sm" len="sm"/>
            </a:ln>
          </p:spPr>
        </p:cxnSp>
      </p:grpSp>
      <p:grpSp>
        <p:nvGrpSpPr>
          <p:cNvPr id="2074" name="Google Shape;2074;p21"/>
          <p:cNvGrpSpPr/>
          <p:nvPr/>
        </p:nvGrpSpPr>
        <p:grpSpPr>
          <a:xfrm rot="-623061">
            <a:off x="1166456" y="3379710"/>
            <a:ext cx="1073360" cy="1627757"/>
            <a:chOff x="5762846" y="2919732"/>
            <a:chExt cx="668765" cy="1014186"/>
          </a:xfrm>
        </p:grpSpPr>
        <p:sp>
          <p:nvSpPr>
            <p:cNvPr id="2075" name="Google Shape;2075;p21"/>
            <p:cNvSpPr/>
            <p:nvPr/>
          </p:nvSpPr>
          <p:spPr>
            <a:xfrm>
              <a:off x="6304978" y="3775042"/>
              <a:ext cx="110204" cy="158305"/>
            </a:xfrm>
            <a:custGeom>
              <a:avLst/>
              <a:gdLst/>
              <a:ahLst/>
              <a:cxnLst/>
              <a:rect l="l" t="t" r="r" b="b"/>
              <a:pathLst>
                <a:path w="110204" h="158305" extrusionOk="0">
                  <a:moveTo>
                    <a:pt x="0" y="38957"/>
                  </a:moveTo>
                  <a:lnTo>
                    <a:pt x="66961" y="158305"/>
                  </a:lnTo>
                  <a:lnTo>
                    <a:pt x="110204" y="73628"/>
                  </a:lnTo>
                  <a:lnTo>
                    <a:pt x="68866" y="0"/>
                  </a:lnTo>
                  <a:lnTo>
                    <a:pt x="0" y="38957"/>
                  </a:lnTo>
                  <a:lnTo>
                    <a:pt x="0" y="38957"/>
                  </a:lnTo>
                  <a:close/>
                </a:path>
              </a:pathLst>
            </a:custGeom>
            <a:solidFill>
              <a:srgbClr val="EBE80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76" name="Google Shape;2076;p21"/>
            <p:cNvSpPr/>
            <p:nvPr/>
          </p:nvSpPr>
          <p:spPr>
            <a:xfrm>
              <a:off x="6233064" y="3688365"/>
              <a:ext cx="185451" cy="159638"/>
            </a:xfrm>
            <a:custGeom>
              <a:avLst/>
              <a:gdLst/>
              <a:ahLst/>
              <a:cxnLst/>
              <a:rect l="l" t="t" r="r" b="b"/>
              <a:pathLst>
                <a:path w="185451" h="159638" extrusionOk="0">
                  <a:moveTo>
                    <a:pt x="45529" y="159639"/>
                  </a:moveTo>
                  <a:lnTo>
                    <a:pt x="0" y="78676"/>
                  </a:lnTo>
                  <a:lnTo>
                    <a:pt x="139922" y="0"/>
                  </a:lnTo>
                  <a:lnTo>
                    <a:pt x="185452" y="80963"/>
                  </a:lnTo>
                  <a:lnTo>
                    <a:pt x="45529" y="159639"/>
                  </a:lnTo>
                  <a:lnTo>
                    <a:pt x="45529" y="159639"/>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77" name="Google Shape;2077;p21"/>
            <p:cNvSpPr/>
            <p:nvPr/>
          </p:nvSpPr>
          <p:spPr>
            <a:xfrm>
              <a:off x="6309740" y="3813999"/>
              <a:ext cx="80676" cy="119919"/>
            </a:xfrm>
            <a:custGeom>
              <a:avLst/>
              <a:gdLst/>
              <a:ahLst/>
              <a:cxnLst/>
              <a:rect l="l" t="t" r="r" b="b"/>
              <a:pathLst>
                <a:path w="80676" h="119919" extrusionOk="0">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78" name="Google Shape;2078;p21"/>
            <p:cNvSpPr/>
            <p:nvPr/>
          </p:nvSpPr>
          <p:spPr>
            <a:xfrm>
              <a:off x="6232969" y="3744372"/>
              <a:ext cx="101250" cy="102870"/>
            </a:xfrm>
            <a:custGeom>
              <a:avLst/>
              <a:gdLst/>
              <a:ahLst/>
              <a:cxnLst/>
              <a:rect l="l" t="t" r="r" b="b"/>
              <a:pathLst>
                <a:path w="101250" h="102870" extrusionOk="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79" name="Google Shape;2079;p21"/>
            <p:cNvSpPr/>
            <p:nvPr/>
          </p:nvSpPr>
          <p:spPr>
            <a:xfrm>
              <a:off x="6102381" y="3556824"/>
              <a:ext cx="324612" cy="264318"/>
            </a:xfrm>
            <a:custGeom>
              <a:avLst/>
              <a:gdLst/>
              <a:ahLst/>
              <a:cxnLst/>
              <a:rect l="l" t="t" r="r" b="b"/>
              <a:pathLst>
                <a:path w="324612" h="264318" extrusionOk="0">
                  <a:moveTo>
                    <a:pt x="0" y="167259"/>
                  </a:moveTo>
                  <a:lnTo>
                    <a:pt x="103061" y="264319"/>
                  </a:lnTo>
                  <a:lnTo>
                    <a:pt x="324612" y="139637"/>
                  </a:lnTo>
                  <a:lnTo>
                    <a:pt x="297180" y="0"/>
                  </a:lnTo>
                  <a:lnTo>
                    <a:pt x="0" y="167259"/>
                  </a:lnTo>
                  <a:lnTo>
                    <a:pt x="0" y="167259"/>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80" name="Google Shape;2080;p21"/>
            <p:cNvSpPr/>
            <p:nvPr/>
          </p:nvSpPr>
          <p:spPr>
            <a:xfrm>
              <a:off x="5772966" y="2919732"/>
              <a:ext cx="658645" cy="817630"/>
            </a:xfrm>
            <a:custGeom>
              <a:avLst/>
              <a:gdLst/>
              <a:ahLst/>
              <a:cxnLst/>
              <a:rect l="l" t="t" r="r" b="b"/>
              <a:pathLst>
                <a:path w="658645" h="817630" extrusionOk="0">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81" name="Google Shape;2081;p21"/>
            <p:cNvSpPr/>
            <p:nvPr/>
          </p:nvSpPr>
          <p:spPr>
            <a:xfrm>
              <a:off x="5896334" y="3051547"/>
              <a:ext cx="312495" cy="470488"/>
            </a:xfrm>
            <a:custGeom>
              <a:avLst/>
              <a:gdLst/>
              <a:ahLst/>
              <a:cxnLst/>
              <a:rect l="l" t="t" r="r" b="b"/>
              <a:pathLst>
                <a:path w="312495" h="470488" extrusionOk="0">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82" name="Google Shape;2082;p21"/>
            <p:cNvSpPr/>
            <p:nvPr/>
          </p:nvSpPr>
          <p:spPr>
            <a:xfrm>
              <a:off x="6104382" y="3694270"/>
              <a:ext cx="162305" cy="130397"/>
            </a:xfrm>
            <a:custGeom>
              <a:avLst/>
              <a:gdLst/>
              <a:ahLst/>
              <a:cxnLst/>
              <a:rect l="l" t="t" r="r" b="b"/>
              <a:pathLst>
                <a:path w="162305" h="130397" extrusionOk="0">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83" name="Google Shape;2083;p21"/>
            <p:cNvSpPr/>
            <p:nvPr/>
          </p:nvSpPr>
          <p:spPr>
            <a:xfrm>
              <a:off x="5762846" y="2925889"/>
              <a:ext cx="386874" cy="812304"/>
            </a:xfrm>
            <a:custGeom>
              <a:avLst/>
              <a:gdLst/>
              <a:ahLst/>
              <a:cxnLst/>
              <a:rect l="l" t="t" r="r" b="b"/>
              <a:pathLst>
                <a:path w="386874" h="812304" extrusionOk="0">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84" name="Google Shape;2084;p21"/>
            <p:cNvSpPr/>
            <p:nvPr/>
          </p:nvSpPr>
          <p:spPr>
            <a:xfrm>
              <a:off x="5893525" y="3060897"/>
              <a:ext cx="291914" cy="465089"/>
            </a:xfrm>
            <a:custGeom>
              <a:avLst/>
              <a:gdLst/>
              <a:ahLst/>
              <a:cxnLst/>
              <a:rect l="l" t="t" r="r" b="b"/>
              <a:pathLst>
                <a:path w="291914" h="465089" extrusionOk="0">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085" name="Google Shape;2085;p21"/>
          <p:cNvSpPr txBox="1">
            <a:spLocks noGrp="1"/>
          </p:cNvSpPr>
          <p:nvPr>
            <p:ph type="body" idx="1"/>
          </p:nvPr>
        </p:nvSpPr>
        <p:spPr>
          <a:xfrm rot="-588520">
            <a:off x="2644578" y="2277894"/>
            <a:ext cx="3826637" cy="1553903"/>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86" name="Google Shape;2086;p21"/>
          <p:cNvSpPr txBox="1">
            <a:spLocks noGrp="1"/>
          </p:cNvSpPr>
          <p:nvPr>
            <p:ph type="title"/>
          </p:nvPr>
        </p:nvSpPr>
        <p:spPr>
          <a:xfrm rot="-588520">
            <a:off x="2465387" y="1599222"/>
            <a:ext cx="3826637" cy="571766"/>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3000"/>
              <a:buFont typeface="Aldrich"/>
              <a:buNone/>
              <a:defRPr/>
            </a:lvl1pPr>
            <a:lvl2pPr lvl="1"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087" name="Google Shape;2087;p21"/>
          <p:cNvSpPr/>
          <p:nvPr/>
        </p:nvSpPr>
        <p:spPr>
          <a:xfrm rot="10800000" flipH="1">
            <a:off x="2" y="2973528"/>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1620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sp>
        <p:nvSpPr>
          <p:cNvPr id="2088" name="Google Shape;2088;p21"/>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sp>
        <p:nvSpPr>
          <p:cNvPr id="2089" name="Google Shape;2089;p21"/>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090"/>
        <p:cNvGrpSpPr/>
        <p:nvPr/>
      </p:nvGrpSpPr>
      <p:grpSpPr>
        <a:xfrm>
          <a:off x="0" y="0"/>
          <a:ext cx="0" cy="0"/>
          <a:chOff x="0" y="0"/>
          <a:chExt cx="0" cy="0"/>
        </a:xfrm>
      </p:grpSpPr>
      <p:sp>
        <p:nvSpPr>
          <p:cNvPr id="2091" name="Google Shape;2091;p22"/>
          <p:cNvSpPr txBox="1">
            <a:spLocks noGrp="1"/>
          </p:cNvSpPr>
          <p:nvPr>
            <p:ph type="subTitle" idx="1"/>
          </p:nvPr>
        </p:nvSpPr>
        <p:spPr>
          <a:xfrm>
            <a:off x="655020" y="1360331"/>
            <a:ext cx="3720900" cy="538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2092" name="Google Shape;2092;p22"/>
          <p:cNvSpPr txBox="1">
            <a:spLocks noGrp="1"/>
          </p:cNvSpPr>
          <p:nvPr>
            <p:ph type="subTitle" idx="2"/>
          </p:nvPr>
        </p:nvSpPr>
        <p:spPr>
          <a:xfrm>
            <a:off x="4848116" y="1360331"/>
            <a:ext cx="3720600" cy="538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2093" name="Google Shape;2093;p22"/>
          <p:cNvSpPr txBox="1">
            <a:spLocks noGrp="1"/>
          </p:cNvSpPr>
          <p:nvPr>
            <p:ph type="title"/>
          </p:nvPr>
        </p:nvSpPr>
        <p:spPr>
          <a:xfrm>
            <a:off x="655013" y="627225"/>
            <a:ext cx="79140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094" name="Google Shape;2094;p22"/>
          <p:cNvSpPr txBox="1">
            <a:spLocks noGrp="1"/>
          </p:cNvSpPr>
          <p:nvPr>
            <p:ph type="body" idx="3"/>
          </p:nvPr>
        </p:nvSpPr>
        <p:spPr>
          <a:xfrm>
            <a:off x="655012" y="2063100"/>
            <a:ext cx="3720600" cy="233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95" name="Google Shape;2095;p22"/>
          <p:cNvSpPr txBox="1">
            <a:spLocks noGrp="1"/>
          </p:cNvSpPr>
          <p:nvPr>
            <p:ph type="body" idx="4"/>
          </p:nvPr>
        </p:nvSpPr>
        <p:spPr>
          <a:xfrm>
            <a:off x="4848109" y="2054288"/>
            <a:ext cx="3720900" cy="233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96" name="Google Shape;2096;p22"/>
          <p:cNvSpPr/>
          <p:nvPr/>
        </p:nvSpPr>
        <p:spPr>
          <a:xfrm rot="10800000" flipH="1">
            <a:off x="2" y="2973528"/>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1620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sp>
        <p:nvSpPr>
          <p:cNvPr id="2097" name="Google Shape;2097;p22"/>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098" name="Google Shape;2098;p22"/>
          <p:cNvGrpSpPr/>
          <p:nvPr/>
        </p:nvGrpSpPr>
        <p:grpSpPr>
          <a:xfrm>
            <a:off x="7036228" y="4289789"/>
            <a:ext cx="2030572" cy="974878"/>
            <a:chOff x="6723350" y="566875"/>
            <a:chExt cx="1552188" cy="1732500"/>
          </a:xfrm>
        </p:grpSpPr>
        <p:cxnSp>
          <p:nvCxnSpPr>
            <p:cNvPr id="2099" name="Google Shape;2099;p22"/>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0" name="Google Shape;2100;p22"/>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1" name="Google Shape;2101;p22"/>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2" name="Google Shape;2102;p22"/>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3" name="Google Shape;2103;p22"/>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4" name="Google Shape;2104;p22"/>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5" name="Google Shape;2105;p22"/>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6" name="Google Shape;2106;p22"/>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107" name="Google Shape;2107;p22"/>
          <p:cNvGrpSpPr/>
          <p:nvPr/>
        </p:nvGrpSpPr>
        <p:grpSpPr>
          <a:xfrm rot="5400000">
            <a:off x="7159554" y="2965310"/>
            <a:ext cx="591937" cy="3477322"/>
            <a:chOff x="6723350" y="566875"/>
            <a:chExt cx="452482" cy="2658300"/>
          </a:xfrm>
        </p:grpSpPr>
        <p:cxnSp>
          <p:nvCxnSpPr>
            <p:cNvPr id="2108" name="Google Shape;2108;p22"/>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09" name="Google Shape;2109;p22"/>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2110" name="Google Shape;2110;p22"/>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2111" name="Google Shape;2111;p22"/>
          <p:cNvCxnSpPr/>
          <p:nvPr/>
        </p:nvCxnSpPr>
        <p:spPr>
          <a:xfrm>
            <a:off x="6727314" y="4511180"/>
            <a:ext cx="0" cy="753300"/>
          </a:xfrm>
          <a:prstGeom prst="straightConnector1">
            <a:avLst/>
          </a:prstGeom>
          <a:noFill/>
          <a:ln w="9525" cap="flat" cmpd="sng">
            <a:solidFill>
              <a:schemeClr val="dk1"/>
            </a:solidFill>
            <a:prstDash val="solid"/>
            <a:round/>
            <a:headEnd type="none" w="med" len="med"/>
            <a:tailEnd type="none" w="med" len="med"/>
          </a:ln>
        </p:spPr>
      </p:cxnSp>
      <p:cxnSp>
        <p:nvCxnSpPr>
          <p:cNvPr id="2112" name="Google Shape;2112;p22"/>
          <p:cNvCxnSpPr/>
          <p:nvPr/>
        </p:nvCxnSpPr>
        <p:spPr>
          <a:xfrm>
            <a:off x="6432957" y="4677299"/>
            <a:ext cx="600" cy="587100"/>
          </a:xfrm>
          <a:prstGeom prst="straightConnector1">
            <a:avLst/>
          </a:prstGeom>
          <a:noFill/>
          <a:ln w="9525" cap="flat" cmpd="sng">
            <a:solidFill>
              <a:schemeClr val="dk1"/>
            </a:solidFill>
            <a:prstDash val="solid"/>
            <a:round/>
            <a:headEnd type="none" w="med" len="med"/>
            <a:tailEnd type="none" w="med" len="med"/>
          </a:ln>
        </p:spPr>
      </p:cxnSp>
      <p:cxnSp>
        <p:nvCxnSpPr>
          <p:cNvPr id="2113" name="Google Shape;2113;p22"/>
          <p:cNvCxnSpPr/>
          <p:nvPr/>
        </p:nvCxnSpPr>
        <p:spPr>
          <a:xfrm>
            <a:off x="6139463" y="4509486"/>
            <a:ext cx="0" cy="756600"/>
          </a:xfrm>
          <a:prstGeom prst="straightConnector1">
            <a:avLst/>
          </a:prstGeom>
          <a:noFill/>
          <a:ln w="9525" cap="flat" cmpd="sng">
            <a:solidFill>
              <a:schemeClr val="dk1"/>
            </a:solidFill>
            <a:prstDash val="solid"/>
            <a:round/>
            <a:headEnd type="none" w="med" len="med"/>
            <a:tailEnd type="none" w="med" len="med"/>
          </a:ln>
        </p:spPr>
      </p:cxnSp>
      <p:cxnSp>
        <p:nvCxnSpPr>
          <p:cNvPr id="2114" name="Google Shape;2114;p22"/>
          <p:cNvCxnSpPr/>
          <p:nvPr/>
        </p:nvCxnSpPr>
        <p:spPr>
          <a:xfrm>
            <a:off x="5845538" y="4678669"/>
            <a:ext cx="7200" cy="576600"/>
          </a:xfrm>
          <a:prstGeom prst="straightConnector1">
            <a:avLst/>
          </a:prstGeom>
          <a:noFill/>
          <a:ln w="9525" cap="flat" cmpd="sng">
            <a:solidFill>
              <a:schemeClr val="dk1"/>
            </a:solidFill>
            <a:prstDash val="solid"/>
            <a:round/>
            <a:headEnd type="none" w="med" len="med"/>
            <a:tailEnd type="none" w="med" len="med"/>
          </a:ln>
        </p:spPr>
      </p:cxnSp>
      <p:sp>
        <p:nvSpPr>
          <p:cNvPr id="2115" name="Google Shape;2115;p22"/>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116"/>
        <p:cNvGrpSpPr/>
        <p:nvPr/>
      </p:nvGrpSpPr>
      <p:grpSpPr>
        <a:xfrm>
          <a:off x="0" y="0"/>
          <a:ext cx="0" cy="0"/>
          <a:chOff x="0" y="0"/>
          <a:chExt cx="0" cy="0"/>
        </a:xfrm>
      </p:grpSpPr>
      <p:grpSp>
        <p:nvGrpSpPr>
          <p:cNvPr id="2117" name="Google Shape;2117;p23"/>
          <p:cNvGrpSpPr/>
          <p:nvPr/>
        </p:nvGrpSpPr>
        <p:grpSpPr>
          <a:xfrm>
            <a:off x="5220923" y="2187273"/>
            <a:ext cx="3694477" cy="2270427"/>
            <a:chOff x="7106606" y="3675388"/>
            <a:chExt cx="4925970" cy="3027237"/>
          </a:xfrm>
        </p:grpSpPr>
        <p:grpSp>
          <p:nvGrpSpPr>
            <p:cNvPr id="2118" name="Google Shape;2118;p23"/>
            <p:cNvGrpSpPr/>
            <p:nvPr/>
          </p:nvGrpSpPr>
          <p:grpSpPr>
            <a:xfrm>
              <a:off x="7106606" y="3675388"/>
              <a:ext cx="4925970" cy="3021827"/>
              <a:chOff x="5548994" y="566875"/>
              <a:chExt cx="2824200" cy="1732500"/>
            </a:xfrm>
          </p:grpSpPr>
          <p:grpSp>
            <p:nvGrpSpPr>
              <p:cNvPr id="2119" name="Google Shape;2119;p23"/>
              <p:cNvGrpSpPr/>
              <p:nvPr/>
            </p:nvGrpSpPr>
            <p:grpSpPr>
              <a:xfrm>
                <a:off x="6723350" y="566875"/>
                <a:ext cx="1552188" cy="1732500"/>
                <a:chOff x="6723350" y="566875"/>
                <a:chExt cx="1552188" cy="1732500"/>
              </a:xfrm>
            </p:grpSpPr>
            <p:cxnSp>
              <p:nvCxnSpPr>
                <p:cNvPr id="2120" name="Google Shape;2120;p23"/>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1" name="Google Shape;2121;p23"/>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2" name="Google Shape;2122;p23"/>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3" name="Google Shape;2123;p23"/>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4" name="Google Shape;2124;p23"/>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5" name="Google Shape;2125;p23"/>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6" name="Google Shape;2126;p23"/>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27" name="Google Shape;2127;p23"/>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128" name="Google Shape;2128;p23"/>
              <p:cNvGrpSpPr/>
              <p:nvPr/>
            </p:nvGrpSpPr>
            <p:grpSpPr>
              <a:xfrm rot="5400000">
                <a:off x="6184998" y="21028"/>
                <a:ext cx="1552194" cy="2824200"/>
                <a:chOff x="6723350" y="566874"/>
                <a:chExt cx="1552194" cy="2824200"/>
              </a:xfrm>
            </p:grpSpPr>
            <p:cxnSp>
              <p:nvCxnSpPr>
                <p:cNvPr id="2129" name="Google Shape;2129;p23"/>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30" name="Google Shape;2130;p23"/>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131" name="Google Shape;2131;p23"/>
                <p:cNvCxnSpPr/>
                <p:nvPr/>
              </p:nvCxnSpPr>
              <p:spPr>
                <a:xfrm rot="5400000">
                  <a:off x="5882832" y="1850875"/>
                  <a:ext cx="2568000" cy="0"/>
                </a:xfrm>
                <a:prstGeom prst="straightConnector1">
                  <a:avLst/>
                </a:prstGeom>
                <a:noFill/>
                <a:ln w="9525" cap="flat" cmpd="sng">
                  <a:solidFill>
                    <a:schemeClr val="dk1"/>
                  </a:solidFill>
                  <a:prstDash val="solid"/>
                  <a:round/>
                  <a:headEnd type="none" w="med" len="med"/>
                  <a:tailEnd type="none" w="med" len="med"/>
                </a:ln>
              </p:spPr>
            </p:cxnSp>
            <p:cxnSp>
              <p:nvCxnSpPr>
                <p:cNvPr id="2132" name="Google Shape;2132;p23"/>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cxnSp>
              <p:nvCxnSpPr>
                <p:cNvPr id="2133" name="Google Shape;2133;p23"/>
                <p:cNvCxnSpPr/>
                <p:nvPr/>
              </p:nvCxnSpPr>
              <p:spPr>
                <a:xfrm rot="5400000">
                  <a:off x="6222667" y="1954524"/>
                  <a:ext cx="2775300" cy="0"/>
                </a:xfrm>
                <a:prstGeom prst="straightConnector1">
                  <a:avLst/>
                </a:prstGeom>
                <a:noFill/>
                <a:ln w="9525" cap="flat" cmpd="sng">
                  <a:solidFill>
                    <a:schemeClr val="dk1"/>
                  </a:solidFill>
                  <a:prstDash val="solid"/>
                  <a:round/>
                  <a:headEnd type="none" w="med" len="med"/>
                  <a:tailEnd type="none" w="med" len="med"/>
                </a:ln>
              </p:spPr>
            </p:cxnSp>
            <p:cxnSp>
              <p:nvCxnSpPr>
                <p:cNvPr id="2134" name="Google Shape;2134;p23"/>
                <p:cNvCxnSpPr/>
                <p:nvPr/>
              </p:nvCxnSpPr>
              <p:spPr>
                <a:xfrm rot="5400000">
                  <a:off x="6606109" y="1792824"/>
                  <a:ext cx="2451900" cy="0"/>
                </a:xfrm>
                <a:prstGeom prst="straightConnector1">
                  <a:avLst/>
                </a:prstGeom>
                <a:noFill/>
                <a:ln w="9525" cap="flat" cmpd="sng">
                  <a:solidFill>
                    <a:schemeClr val="dk1"/>
                  </a:solidFill>
                  <a:prstDash val="solid"/>
                  <a:round/>
                  <a:headEnd type="none" w="med" len="med"/>
                  <a:tailEnd type="none" w="med" len="med"/>
                </a:ln>
              </p:spPr>
            </p:cxnSp>
            <p:cxnSp>
              <p:nvCxnSpPr>
                <p:cNvPr id="2135" name="Google Shape;2135;p23"/>
                <p:cNvCxnSpPr/>
                <p:nvPr/>
              </p:nvCxnSpPr>
              <p:spPr>
                <a:xfrm rot="5400000">
                  <a:off x="6943652" y="1677024"/>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2136" name="Google Shape;2136;p23"/>
                <p:cNvCxnSpPr/>
                <p:nvPr/>
              </p:nvCxnSpPr>
              <p:spPr>
                <a:xfrm rot="5400000">
                  <a:off x="7092194" y="1750224"/>
                  <a:ext cx="2366700" cy="0"/>
                </a:xfrm>
                <a:prstGeom prst="straightConnector1">
                  <a:avLst/>
                </a:prstGeom>
                <a:noFill/>
                <a:ln w="9525" cap="flat" cmpd="sng">
                  <a:solidFill>
                    <a:schemeClr val="dk1"/>
                  </a:solidFill>
                  <a:prstDash val="solid"/>
                  <a:round/>
                  <a:headEnd type="none" w="med" len="med"/>
                  <a:tailEnd type="none" w="med" len="med"/>
                </a:ln>
              </p:spPr>
            </p:cxnSp>
          </p:grpSp>
        </p:grpSp>
        <p:cxnSp>
          <p:nvCxnSpPr>
            <p:cNvPr id="2137" name="Google Shape;2137;p23"/>
            <p:cNvCxnSpPr/>
            <p:nvPr/>
          </p:nvCxnSpPr>
          <p:spPr>
            <a:xfrm>
              <a:off x="8743450" y="4361875"/>
              <a:ext cx="0" cy="2335500"/>
            </a:xfrm>
            <a:prstGeom prst="straightConnector1">
              <a:avLst/>
            </a:prstGeom>
            <a:noFill/>
            <a:ln w="9525" cap="flat" cmpd="sng">
              <a:solidFill>
                <a:schemeClr val="dk1"/>
              </a:solidFill>
              <a:prstDash val="solid"/>
              <a:round/>
              <a:headEnd type="none" w="med" len="med"/>
              <a:tailEnd type="none" w="med" len="med"/>
            </a:ln>
          </p:spPr>
        </p:cxnSp>
        <p:cxnSp>
          <p:nvCxnSpPr>
            <p:cNvPr id="2138" name="Google Shape;2138;p23"/>
            <p:cNvCxnSpPr/>
            <p:nvPr/>
          </p:nvCxnSpPr>
          <p:spPr>
            <a:xfrm>
              <a:off x="8351550" y="4351250"/>
              <a:ext cx="0" cy="2346000"/>
            </a:xfrm>
            <a:prstGeom prst="straightConnector1">
              <a:avLst/>
            </a:prstGeom>
            <a:noFill/>
            <a:ln w="9525" cap="flat" cmpd="sng">
              <a:solidFill>
                <a:schemeClr val="dk1"/>
              </a:solidFill>
              <a:prstDash val="solid"/>
              <a:round/>
              <a:headEnd type="none" w="med" len="med"/>
              <a:tailEnd type="none" w="med" len="med"/>
            </a:ln>
          </p:spPr>
        </p:cxnSp>
        <p:cxnSp>
          <p:nvCxnSpPr>
            <p:cNvPr id="2139" name="Google Shape;2139;p23"/>
            <p:cNvCxnSpPr/>
            <p:nvPr/>
          </p:nvCxnSpPr>
          <p:spPr>
            <a:xfrm>
              <a:off x="7959650" y="4356625"/>
              <a:ext cx="0" cy="2346000"/>
            </a:xfrm>
            <a:prstGeom prst="straightConnector1">
              <a:avLst/>
            </a:prstGeom>
            <a:noFill/>
            <a:ln w="9525" cap="flat" cmpd="sng">
              <a:solidFill>
                <a:schemeClr val="dk1"/>
              </a:solidFill>
              <a:prstDash val="solid"/>
              <a:round/>
              <a:headEnd type="none" w="med" len="med"/>
              <a:tailEnd type="none" w="med" len="med"/>
            </a:ln>
          </p:spPr>
        </p:cxnSp>
        <p:cxnSp>
          <p:nvCxnSpPr>
            <p:cNvPr id="2140" name="Google Shape;2140;p23"/>
            <p:cNvCxnSpPr/>
            <p:nvPr/>
          </p:nvCxnSpPr>
          <p:spPr>
            <a:xfrm>
              <a:off x="7567750" y="4356625"/>
              <a:ext cx="0" cy="1239300"/>
            </a:xfrm>
            <a:prstGeom prst="straightConnector1">
              <a:avLst/>
            </a:prstGeom>
            <a:noFill/>
            <a:ln w="9525" cap="flat" cmpd="sng">
              <a:solidFill>
                <a:schemeClr val="dk1"/>
              </a:solidFill>
              <a:prstDash val="solid"/>
              <a:round/>
              <a:headEnd type="none" w="med" len="med"/>
              <a:tailEnd type="none" w="med" len="med"/>
            </a:ln>
          </p:spPr>
        </p:cxnSp>
        <p:cxnSp>
          <p:nvCxnSpPr>
            <p:cNvPr id="2141" name="Google Shape;2141;p23"/>
            <p:cNvCxnSpPr/>
            <p:nvPr/>
          </p:nvCxnSpPr>
          <p:spPr>
            <a:xfrm>
              <a:off x="7175850" y="4635425"/>
              <a:ext cx="0" cy="567000"/>
            </a:xfrm>
            <a:prstGeom prst="straightConnector1">
              <a:avLst/>
            </a:prstGeom>
            <a:noFill/>
            <a:ln w="9525" cap="flat" cmpd="sng">
              <a:solidFill>
                <a:schemeClr val="dk1"/>
              </a:solidFill>
              <a:prstDash val="solid"/>
              <a:round/>
              <a:headEnd type="none" w="med" len="med"/>
              <a:tailEnd type="none" w="med" len="med"/>
            </a:ln>
          </p:spPr>
        </p:cxnSp>
      </p:grpSp>
      <p:grpSp>
        <p:nvGrpSpPr>
          <p:cNvPr id="2142" name="Google Shape;2142;p23"/>
          <p:cNvGrpSpPr/>
          <p:nvPr/>
        </p:nvGrpSpPr>
        <p:grpSpPr>
          <a:xfrm rot="-3455868">
            <a:off x="5743038" y="1656748"/>
            <a:ext cx="2729047" cy="3092216"/>
            <a:chOff x="2776676" y="1854071"/>
            <a:chExt cx="3295887" cy="3734488"/>
          </a:xfrm>
        </p:grpSpPr>
        <p:sp>
          <p:nvSpPr>
            <p:cNvPr id="2143" name="Google Shape;2143;p23"/>
            <p:cNvSpPr/>
            <p:nvPr/>
          </p:nvSpPr>
          <p:spPr>
            <a:xfrm rot="2040450">
              <a:off x="4236405" y="2008362"/>
              <a:ext cx="282943" cy="299407"/>
            </a:xfrm>
            <a:custGeom>
              <a:avLst/>
              <a:gdLst/>
              <a:ahLst/>
              <a:cxnLst/>
              <a:rect l="l" t="t" r="r" b="b"/>
              <a:pathLst>
                <a:path w="282590" h="299033" extrusionOk="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4" name="Google Shape;2144;p23"/>
            <p:cNvSpPr/>
            <p:nvPr/>
          </p:nvSpPr>
          <p:spPr>
            <a:xfrm rot="2040450">
              <a:off x="4233954" y="1994237"/>
              <a:ext cx="167314" cy="278753"/>
            </a:xfrm>
            <a:custGeom>
              <a:avLst/>
              <a:gdLst/>
              <a:ahLst/>
              <a:cxnLst/>
              <a:rect l="l" t="t" r="r" b="b"/>
              <a:pathLst>
                <a:path w="167105" h="278405" extrusionOk="0">
                  <a:moveTo>
                    <a:pt x="0" y="10723"/>
                  </a:moveTo>
                  <a:lnTo>
                    <a:pt x="23011" y="0"/>
                  </a:lnTo>
                  <a:lnTo>
                    <a:pt x="167106" y="241462"/>
                  </a:lnTo>
                  <a:lnTo>
                    <a:pt x="89306" y="278405"/>
                  </a:lnTo>
                  <a:lnTo>
                    <a:pt x="0" y="10723"/>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5" name="Google Shape;2145;p23"/>
            <p:cNvSpPr/>
            <p:nvPr/>
          </p:nvSpPr>
          <p:spPr>
            <a:xfrm rot="2040450">
              <a:off x="4304592" y="2020010"/>
              <a:ext cx="240588" cy="231027"/>
            </a:xfrm>
            <a:custGeom>
              <a:avLst/>
              <a:gdLst/>
              <a:ahLst/>
              <a:cxnLst/>
              <a:rect l="l" t="t" r="r" b="b"/>
              <a:pathLst>
                <a:path w="240288" h="230739" extrusionOk="0">
                  <a:moveTo>
                    <a:pt x="16515" y="0"/>
                  </a:moveTo>
                  <a:lnTo>
                    <a:pt x="0" y="17924"/>
                  </a:lnTo>
                  <a:lnTo>
                    <a:pt x="183621" y="230739"/>
                  </a:lnTo>
                  <a:lnTo>
                    <a:pt x="240288" y="170315"/>
                  </a:lnTo>
                  <a:lnTo>
                    <a:pt x="165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6" name="Google Shape;2146;p23"/>
            <p:cNvSpPr/>
            <p:nvPr/>
          </p:nvSpPr>
          <p:spPr>
            <a:xfrm rot="2040450">
              <a:off x="4301426" y="1878022"/>
              <a:ext cx="131969" cy="151484"/>
            </a:xfrm>
            <a:custGeom>
              <a:avLst/>
              <a:gdLst/>
              <a:ahLst/>
              <a:cxnLst/>
              <a:rect l="l" t="t" r="r" b="b"/>
              <a:pathLst>
                <a:path w="131804" h="151295" extrusionOk="0">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7" name="Google Shape;2147;p23"/>
            <p:cNvSpPr/>
            <p:nvPr/>
          </p:nvSpPr>
          <p:spPr>
            <a:xfrm rot="2040450">
              <a:off x="3373041" y="2462771"/>
              <a:ext cx="2101952" cy="2775316"/>
            </a:xfrm>
            <a:custGeom>
              <a:avLst/>
              <a:gdLst/>
              <a:ahLst/>
              <a:cxnLst/>
              <a:rect l="l" t="t" r="r" b="b"/>
              <a:pathLst>
                <a:path w="2099329" h="2771853" extrusionOk="0">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8" name="Google Shape;2148;p23"/>
            <p:cNvSpPr/>
            <p:nvPr/>
          </p:nvSpPr>
          <p:spPr>
            <a:xfrm rot="2040450">
              <a:off x="3358258" y="2512956"/>
              <a:ext cx="1963398" cy="2678022"/>
            </a:xfrm>
            <a:custGeom>
              <a:avLst/>
              <a:gdLst/>
              <a:ahLst/>
              <a:cxnLst/>
              <a:rect l="l" t="t" r="r" b="b"/>
              <a:pathLst>
                <a:path w="1960948" h="2674681" extrusionOk="0">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9" name="Google Shape;2149;p23"/>
            <p:cNvSpPr/>
            <p:nvPr/>
          </p:nvSpPr>
          <p:spPr>
            <a:xfrm rot="2040450">
              <a:off x="3524186" y="2506530"/>
              <a:ext cx="1967022" cy="2680384"/>
            </a:xfrm>
            <a:custGeom>
              <a:avLst/>
              <a:gdLst/>
              <a:ahLst/>
              <a:cxnLst/>
              <a:rect l="l" t="t" r="r" b="b"/>
              <a:pathLst>
                <a:path w="1964568" h="2677040" extrusionOk="0">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150" name="Google Shape;2150;p23"/>
          <p:cNvGrpSpPr/>
          <p:nvPr/>
        </p:nvGrpSpPr>
        <p:grpSpPr>
          <a:xfrm rot="-1230058">
            <a:off x="6677966" y="1845043"/>
            <a:ext cx="1562498" cy="3039375"/>
            <a:chOff x="5722672" y="1921496"/>
            <a:chExt cx="1886977" cy="3670552"/>
          </a:xfrm>
        </p:grpSpPr>
        <p:sp>
          <p:nvSpPr>
            <p:cNvPr id="2151" name="Google Shape;2151;p23"/>
            <p:cNvSpPr/>
            <p:nvPr/>
          </p:nvSpPr>
          <p:spPr>
            <a:xfrm rot="880411">
              <a:off x="6543535" y="2053105"/>
              <a:ext cx="239690" cy="285314"/>
            </a:xfrm>
            <a:custGeom>
              <a:avLst/>
              <a:gdLst/>
              <a:ahLst/>
              <a:cxnLst/>
              <a:rect l="l" t="t" r="r" b="b"/>
              <a:pathLst>
                <a:path w="209366" h="249218" extrusionOk="0">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2" name="Google Shape;2152;p23"/>
            <p:cNvSpPr/>
            <p:nvPr/>
          </p:nvSpPr>
          <p:spPr>
            <a:xfrm rot="880411">
              <a:off x="6546009" y="2038148"/>
              <a:ext cx="85800" cy="284511"/>
            </a:xfrm>
            <a:custGeom>
              <a:avLst/>
              <a:gdLst/>
              <a:ahLst/>
              <a:cxnLst/>
              <a:rect l="l" t="t" r="r" b="b"/>
              <a:pathLst>
                <a:path w="74945" h="248516" extrusionOk="0">
                  <a:moveTo>
                    <a:pt x="7802" y="1848"/>
                  </a:moveTo>
                  <a:lnTo>
                    <a:pt x="29910" y="0"/>
                  </a:lnTo>
                  <a:lnTo>
                    <a:pt x="74945" y="241673"/>
                  </a:lnTo>
                  <a:lnTo>
                    <a:pt x="0" y="248517"/>
                  </a:lnTo>
                  <a:lnTo>
                    <a:pt x="7802" y="184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3" name="Google Shape;2153;p23"/>
            <p:cNvSpPr/>
            <p:nvPr/>
          </p:nvSpPr>
          <p:spPr>
            <a:xfrm rot="880411">
              <a:off x="6616186" y="2051143"/>
              <a:ext cx="172854" cy="274560"/>
            </a:xfrm>
            <a:custGeom>
              <a:avLst/>
              <a:gdLst/>
              <a:ahLst/>
              <a:cxnLst/>
              <a:rect l="l" t="t" r="r" b="b"/>
              <a:pathLst>
                <a:path w="150985" h="239824" extrusionOk="0">
                  <a:moveTo>
                    <a:pt x="18959" y="0"/>
                  </a:moveTo>
                  <a:lnTo>
                    <a:pt x="0" y="9650"/>
                  </a:lnTo>
                  <a:lnTo>
                    <a:pt x="86170" y="239825"/>
                  </a:lnTo>
                  <a:lnTo>
                    <a:pt x="150985" y="207451"/>
                  </a:lnTo>
                  <a:lnTo>
                    <a:pt x="18959"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4" name="Google Shape;2154;p23"/>
            <p:cNvSpPr/>
            <p:nvPr/>
          </p:nvSpPr>
          <p:spPr>
            <a:xfrm rot="880411">
              <a:off x="6607730" y="1930823"/>
              <a:ext cx="94654" cy="163216"/>
            </a:xfrm>
            <a:custGeom>
              <a:avLst/>
              <a:gdLst/>
              <a:ahLst/>
              <a:cxnLst/>
              <a:rect l="l" t="t" r="r" b="b"/>
              <a:pathLst>
                <a:path w="82679" h="142567" extrusionOk="0">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5" name="Google Shape;2155;p23"/>
            <p:cNvSpPr/>
            <p:nvPr/>
          </p:nvSpPr>
          <p:spPr>
            <a:xfrm rot="880411">
              <a:off x="6110019" y="2302022"/>
              <a:ext cx="1111778" cy="3201421"/>
            </a:xfrm>
            <a:custGeom>
              <a:avLst/>
              <a:gdLst/>
              <a:ahLst/>
              <a:cxnLst/>
              <a:rect l="l" t="t" r="r" b="b"/>
              <a:pathLst>
                <a:path w="971122" h="2796394" extrusionOk="0">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6" name="Google Shape;2156;p23"/>
            <p:cNvSpPr/>
            <p:nvPr/>
          </p:nvSpPr>
          <p:spPr>
            <a:xfrm rot="880411">
              <a:off x="6107628" y="2324047"/>
              <a:ext cx="947074" cy="3157781"/>
            </a:xfrm>
            <a:custGeom>
              <a:avLst/>
              <a:gdLst/>
              <a:ahLst/>
              <a:cxnLst/>
              <a:rect l="l" t="t" r="r" b="b"/>
              <a:pathLst>
                <a:path w="827255" h="2758275" extrusionOk="0">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7" name="Google Shape;2157;p23"/>
            <p:cNvSpPr/>
            <p:nvPr/>
          </p:nvSpPr>
          <p:spPr>
            <a:xfrm rot="880411">
              <a:off x="6273374" y="2321073"/>
              <a:ext cx="951713" cy="3158831"/>
            </a:xfrm>
            <a:custGeom>
              <a:avLst/>
              <a:gdLst/>
              <a:ahLst/>
              <a:cxnLst/>
              <a:rect l="l" t="t" r="r" b="b"/>
              <a:pathLst>
                <a:path w="831307" h="2759192" extrusionOk="0">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8" name="Google Shape;2158;p23"/>
            <p:cNvSpPr/>
            <p:nvPr/>
          </p:nvSpPr>
          <p:spPr>
            <a:xfrm rot="880411">
              <a:off x="6945973" y="2081733"/>
              <a:ext cx="223394" cy="109933"/>
            </a:xfrm>
            <a:custGeom>
              <a:avLst/>
              <a:gdLst/>
              <a:ahLst/>
              <a:cxnLst/>
              <a:rect l="l" t="t" r="r" b="b"/>
              <a:pathLst>
                <a:path w="195131" h="96025" extrusionOk="0">
                  <a:moveTo>
                    <a:pt x="0" y="0"/>
                  </a:moveTo>
                  <a:lnTo>
                    <a:pt x="195131" y="9602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159" name="Google Shape;2159;p23"/>
          <p:cNvGrpSpPr/>
          <p:nvPr/>
        </p:nvGrpSpPr>
        <p:grpSpPr>
          <a:xfrm rot="-1808333">
            <a:off x="6080524" y="1320237"/>
            <a:ext cx="1707444" cy="3047829"/>
            <a:chOff x="7978162" y="1971727"/>
            <a:chExt cx="2062314" cy="3681280"/>
          </a:xfrm>
        </p:grpSpPr>
        <p:sp>
          <p:nvSpPr>
            <p:cNvPr id="2160" name="Google Shape;2160;p23"/>
            <p:cNvSpPr/>
            <p:nvPr/>
          </p:nvSpPr>
          <p:spPr>
            <a:xfrm rot="994539">
              <a:off x="8892209" y="2116453"/>
              <a:ext cx="236921" cy="287072"/>
            </a:xfrm>
            <a:custGeom>
              <a:avLst/>
              <a:gdLst/>
              <a:ahLst/>
              <a:cxnLst/>
              <a:rect l="l" t="t" r="r" b="b"/>
              <a:pathLst>
                <a:path w="237155" h="287355" extrusionOk="0">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1" name="Google Shape;2161;p23"/>
            <p:cNvSpPr/>
            <p:nvPr/>
          </p:nvSpPr>
          <p:spPr>
            <a:xfrm rot="994539">
              <a:off x="8894934" y="2101001"/>
              <a:ext cx="85543" cy="284777"/>
            </a:xfrm>
            <a:custGeom>
              <a:avLst/>
              <a:gdLst/>
              <a:ahLst/>
              <a:cxnLst/>
              <a:rect l="l" t="t" r="r" b="b"/>
              <a:pathLst>
                <a:path w="85627" h="285058" extrusionOk="0">
                  <a:moveTo>
                    <a:pt x="0" y="2818"/>
                  </a:moveTo>
                  <a:lnTo>
                    <a:pt x="25203" y="0"/>
                  </a:lnTo>
                  <a:lnTo>
                    <a:pt x="85627" y="274492"/>
                  </a:lnTo>
                  <a:lnTo>
                    <a:pt x="157" y="285058"/>
                  </a:lnTo>
                  <a:lnTo>
                    <a:pt x="0" y="281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2" name="Google Shape;2162;p23"/>
            <p:cNvSpPr/>
            <p:nvPr/>
          </p:nvSpPr>
          <p:spPr>
            <a:xfrm rot="994539">
              <a:off x="8956810" y="2114284"/>
              <a:ext cx="179608" cy="271406"/>
            </a:xfrm>
            <a:custGeom>
              <a:avLst/>
              <a:gdLst/>
              <a:ahLst/>
              <a:cxnLst/>
              <a:rect l="l" t="t" r="r" b="b"/>
              <a:pathLst>
                <a:path w="179785" h="271674" extrusionOk="0">
                  <a:moveTo>
                    <a:pt x="21368" y="0"/>
                  </a:moveTo>
                  <a:lnTo>
                    <a:pt x="0" y="11819"/>
                  </a:lnTo>
                  <a:lnTo>
                    <a:pt x="106916" y="271674"/>
                  </a:lnTo>
                  <a:lnTo>
                    <a:pt x="179785" y="232304"/>
                  </a:lnTo>
                  <a:lnTo>
                    <a:pt x="21368"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3" name="Google Shape;2163;p23"/>
            <p:cNvSpPr/>
            <p:nvPr/>
          </p:nvSpPr>
          <p:spPr>
            <a:xfrm rot="994539">
              <a:off x="8948757" y="1981746"/>
              <a:ext cx="93830" cy="161936"/>
            </a:xfrm>
            <a:custGeom>
              <a:avLst/>
              <a:gdLst/>
              <a:ahLst/>
              <a:cxnLst/>
              <a:rect l="l" t="t" r="r" b="b"/>
              <a:pathLst>
                <a:path w="93923" h="162096" extrusionOk="0">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4" name="Google Shape;2164;p23"/>
            <p:cNvSpPr/>
            <p:nvPr/>
          </p:nvSpPr>
          <p:spPr>
            <a:xfrm rot="994539">
              <a:off x="8405571" y="2374594"/>
              <a:ext cx="1206755" cy="3172192"/>
            </a:xfrm>
            <a:custGeom>
              <a:avLst/>
              <a:gdLst/>
              <a:ahLst/>
              <a:cxnLst/>
              <a:rect l="l" t="t" r="r" b="b"/>
              <a:pathLst>
                <a:path w="1207945" h="3175319" extrusionOk="0">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5" name="Google Shape;2165;p23"/>
            <p:cNvSpPr/>
            <p:nvPr/>
          </p:nvSpPr>
          <p:spPr>
            <a:xfrm rot="994539">
              <a:off x="8402888" y="2399373"/>
              <a:ext cx="1044038" cy="3122784"/>
            </a:xfrm>
            <a:custGeom>
              <a:avLst/>
              <a:gdLst/>
              <a:ahLst/>
              <a:cxnLst/>
              <a:rect l="l" t="t" r="r" b="b"/>
              <a:pathLst>
                <a:path w="1045067" h="3125863" extrusionOk="0">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6" name="Google Shape;2166;p23"/>
            <p:cNvSpPr/>
            <p:nvPr/>
          </p:nvSpPr>
          <p:spPr>
            <a:xfrm rot="994539">
              <a:off x="8568412" y="2396261"/>
              <a:ext cx="1048192" cy="3124298"/>
            </a:xfrm>
            <a:custGeom>
              <a:avLst/>
              <a:gdLst/>
              <a:ahLst/>
              <a:cxnLst/>
              <a:rect l="l" t="t" r="r" b="b"/>
              <a:pathLst>
                <a:path w="1049225" h="3127378" extrusionOk="0">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167" name="Google Shape;2167;p23"/>
          <p:cNvSpPr txBox="1">
            <a:spLocks noGrp="1"/>
          </p:cNvSpPr>
          <p:nvPr>
            <p:ph type="subTitle" idx="1"/>
          </p:nvPr>
        </p:nvSpPr>
        <p:spPr>
          <a:xfrm>
            <a:off x="565256" y="1518131"/>
            <a:ext cx="3680700" cy="538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2168" name="Google Shape;2168;p23"/>
          <p:cNvSpPr txBox="1">
            <a:spLocks noGrp="1"/>
          </p:cNvSpPr>
          <p:nvPr>
            <p:ph type="title"/>
          </p:nvPr>
        </p:nvSpPr>
        <p:spPr>
          <a:xfrm>
            <a:off x="540300" y="445031"/>
            <a:ext cx="36807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169" name="Google Shape;2169;p23"/>
          <p:cNvSpPr txBox="1">
            <a:spLocks noGrp="1"/>
          </p:cNvSpPr>
          <p:nvPr>
            <p:ph type="body" idx="2"/>
          </p:nvPr>
        </p:nvSpPr>
        <p:spPr>
          <a:xfrm>
            <a:off x="565258" y="2013263"/>
            <a:ext cx="3680700" cy="257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70" name="Google Shape;2170;p23"/>
          <p:cNvSpPr/>
          <p:nvPr/>
        </p:nvSpPr>
        <p:spPr>
          <a:xfrm>
            <a:off x="2213194" y="-2850"/>
            <a:ext cx="6930812" cy="5153487"/>
          </a:xfrm>
          <a:custGeom>
            <a:avLst/>
            <a:gdLst/>
            <a:ahLst/>
            <a:cxnLst/>
            <a:rect l="l" t="t" r="r" b="b"/>
            <a:pathLst>
              <a:path w="9241083" h="6848488" extrusionOk="0">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dist="127000" dir="115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7 Quote">
  <p:cSld name="CUSTOM_6">
    <p:bg>
      <p:bgPr>
        <a:solidFill>
          <a:schemeClr val="dk1"/>
        </a:solidFill>
        <a:effectLst/>
      </p:bgPr>
    </p:bg>
    <p:spTree>
      <p:nvGrpSpPr>
        <p:cNvPr id="1" name="Shape 2171"/>
        <p:cNvGrpSpPr/>
        <p:nvPr/>
      </p:nvGrpSpPr>
      <p:grpSpPr>
        <a:xfrm>
          <a:off x="0" y="0"/>
          <a:ext cx="0" cy="0"/>
          <a:chOff x="0" y="0"/>
          <a:chExt cx="0" cy="0"/>
        </a:xfrm>
      </p:grpSpPr>
      <p:sp>
        <p:nvSpPr>
          <p:cNvPr id="2172" name="Google Shape;2172;p24"/>
          <p:cNvSpPr/>
          <p:nvPr/>
        </p:nvSpPr>
        <p:spPr>
          <a:xfrm rot="-9648005" flipH="1">
            <a:off x="5571462" y="885647"/>
            <a:ext cx="1350097" cy="1349813"/>
          </a:xfrm>
          <a:prstGeom prst="foldedCorner">
            <a:avLst>
              <a:gd name="adj" fmla="val 30868"/>
            </a:avLst>
          </a:prstGeom>
          <a:solidFill>
            <a:srgbClr val="FFA0BE"/>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2173" name="Google Shape;2173;p24"/>
          <p:cNvSpPr/>
          <p:nvPr/>
        </p:nvSpPr>
        <p:spPr>
          <a:xfrm rot="-6235505" flipH="1">
            <a:off x="5398583" y="1761657"/>
            <a:ext cx="1350077" cy="1350077"/>
          </a:xfrm>
          <a:prstGeom prst="foldedCorner">
            <a:avLst>
              <a:gd name="adj" fmla="val 30868"/>
            </a:avLst>
          </a:prstGeom>
          <a:solidFill>
            <a:schemeClr val="accent6"/>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nvGrpSpPr>
          <p:cNvPr id="2174" name="Google Shape;2174;p24"/>
          <p:cNvGrpSpPr/>
          <p:nvPr/>
        </p:nvGrpSpPr>
        <p:grpSpPr>
          <a:xfrm rot="-3195529">
            <a:off x="6556695" y="-68581"/>
            <a:ext cx="2728936" cy="3092089"/>
            <a:chOff x="2776676" y="1854071"/>
            <a:chExt cx="3295887" cy="3734488"/>
          </a:xfrm>
        </p:grpSpPr>
        <p:sp>
          <p:nvSpPr>
            <p:cNvPr id="2175" name="Google Shape;2175;p24"/>
            <p:cNvSpPr/>
            <p:nvPr/>
          </p:nvSpPr>
          <p:spPr>
            <a:xfrm rot="2040450">
              <a:off x="4236405" y="2008362"/>
              <a:ext cx="282943" cy="299407"/>
            </a:xfrm>
            <a:custGeom>
              <a:avLst/>
              <a:gdLst/>
              <a:ahLst/>
              <a:cxnLst/>
              <a:rect l="l" t="t" r="r" b="b"/>
              <a:pathLst>
                <a:path w="282590" h="299033" extrusionOk="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6" name="Google Shape;2176;p24"/>
            <p:cNvSpPr/>
            <p:nvPr/>
          </p:nvSpPr>
          <p:spPr>
            <a:xfrm rot="2040450">
              <a:off x="4233954" y="1994237"/>
              <a:ext cx="167314" cy="278753"/>
            </a:xfrm>
            <a:custGeom>
              <a:avLst/>
              <a:gdLst/>
              <a:ahLst/>
              <a:cxnLst/>
              <a:rect l="l" t="t" r="r" b="b"/>
              <a:pathLst>
                <a:path w="167105" h="278405" extrusionOk="0">
                  <a:moveTo>
                    <a:pt x="0" y="10723"/>
                  </a:moveTo>
                  <a:lnTo>
                    <a:pt x="23011" y="0"/>
                  </a:lnTo>
                  <a:lnTo>
                    <a:pt x="167106" y="241462"/>
                  </a:lnTo>
                  <a:lnTo>
                    <a:pt x="89306" y="278405"/>
                  </a:lnTo>
                  <a:lnTo>
                    <a:pt x="0" y="10723"/>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7" name="Google Shape;2177;p24"/>
            <p:cNvSpPr/>
            <p:nvPr/>
          </p:nvSpPr>
          <p:spPr>
            <a:xfrm rot="2040450">
              <a:off x="4304592" y="2020010"/>
              <a:ext cx="240588" cy="231027"/>
            </a:xfrm>
            <a:custGeom>
              <a:avLst/>
              <a:gdLst/>
              <a:ahLst/>
              <a:cxnLst/>
              <a:rect l="l" t="t" r="r" b="b"/>
              <a:pathLst>
                <a:path w="240288" h="230739" extrusionOk="0">
                  <a:moveTo>
                    <a:pt x="16515" y="0"/>
                  </a:moveTo>
                  <a:lnTo>
                    <a:pt x="0" y="17924"/>
                  </a:lnTo>
                  <a:lnTo>
                    <a:pt x="183621" y="230739"/>
                  </a:lnTo>
                  <a:lnTo>
                    <a:pt x="240288" y="170315"/>
                  </a:lnTo>
                  <a:lnTo>
                    <a:pt x="165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8" name="Google Shape;2178;p24"/>
            <p:cNvSpPr/>
            <p:nvPr/>
          </p:nvSpPr>
          <p:spPr>
            <a:xfrm rot="2040450">
              <a:off x="4301426" y="1878022"/>
              <a:ext cx="131969" cy="151484"/>
            </a:xfrm>
            <a:custGeom>
              <a:avLst/>
              <a:gdLst/>
              <a:ahLst/>
              <a:cxnLst/>
              <a:rect l="l" t="t" r="r" b="b"/>
              <a:pathLst>
                <a:path w="131804" h="151295" extrusionOk="0">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9" name="Google Shape;2179;p24"/>
            <p:cNvSpPr/>
            <p:nvPr/>
          </p:nvSpPr>
          <p:spPr>
            <a:xfrm rot="2040450">
              <a:off x="3373041" y="2462771"/>
              <a:ext cx="2101952" cy="2775316"/>
            </a:xfrm>
            <a:custGeom>
              <a:avLst/>
              <a:gdLst/>
              <a:ahLst/>
              <a:cxnLst/>
              <a:rect l="l" t="t" r="r" b="b"/>
              <a:pathLst>
                <a:path w="2099329" h="2771853" extrusionOk="0">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0" name="Google Shape;2180;p24"/>
            <p:cNvSpPr/>
            <p:nvPr/>
          </p:nvSpPr>
          <p:spPr>
            <a:xfrm rot="2040450">
              <a:off x="3358258" y="2512956"/>
              <a:ext cx="1963398" cy="2678022"/>
            </a:xfrm>
            <a:custGeom>
              <a:avLst/>
              <a:gdLst/>
              <a:ahLst/>
              <a:cxnLst/>
              <a:rect l="l" t="t" r="r" b="b"/>
              <a:pathLst>
                <a:path w="1960948" h="2674681" extrusionOk="0">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1" name="Google Shape;2181;p24"/>
            <p:cNvSpPr/>
            <p:nvPr/>
          </p:nvSpPr>
          <p:spPr>
            <a:xfrm rot="2040450">
              <a:off x="3524186" y="2506530"/>
              <a:ext cx="1967022" cy="2680384"/>
            </a:xfrm>
            <a:custGeom>
              <a:avLst/>
              <a:gdLst/>
              <a:ahLst/>
              <a:cxnLst/>
              <a:rect l="l" t="t" r="r" b="b"/>
              <a:pathLst>
                <a:path w="1964568" h="2677040" extrusionOk="0">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182" name="Google Shape;2182;p24"/>
          <p:cNvGrpSpPr/>
          <p:nvPr/>
        </p:nvGrpSpPr>
        <p:grpSpPr>
          <a:xfrm rot="-1230058">
            <a:off x="7478403" y="-14226"/>
            <a:ext cx="1562498" cy="3039375"/>
            <a:chOff x="5722672" y="1921496"/>
            <a:chExt cx="1886977" cy="3670552"/>
          </a:xfrm>
        </p:grpSpPr>
        <p:sp>
          <p:nvSpPr>
            <p:cNvPr id="2183" name="Google Shape;2183;p24"/>
            <p:cNvSpPr/>
            <p:nvPr/>
          </p:nvSpPr>
          <p:spPr>
            <a:xfrm rot="880411">
              <a:off x="6543535" y="2053105"/>
              <a:ext cx="239690" cy="285314"/>
            </a:xfrm>
            <a:custGeom>
              <a:avLst/>
              <a:gdLst/>
              <a:ahLst/>
              <a:cxnLst/>
              <a:rect l="l" t="t" r="r" b="b"/>
              <a:pathLst>
                <a:path w="209366" h="249218" extrusionOk="0">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4" name="Google Shape;2184;p24"/>
            <p:cNvSpPr/>
            <p:nvPr/>
          </p:nvSpPr>
          <p:spPr>
            <a:xfrm rot="880411">
              <a:off x="6546009" y="2038148"/>
              <a:ext cx="85800" cy="284511"/>
            </a:xfrm>
            <a:custGeom>
              <a:avLst/>
              <a:gdLst/>
              <a:ahLst/>
              <a:cxnLst/>
              <a:rect l="l" t="t" r="r" b="b"/>
              <a:pathLst>
                <a:path w="74945" h="248516" extrusionOk="0">
                  <a:moveTo>
                    <a:pt x="7802" y="1848"/>
                  </a:moveTo>
                  <a:lnTo>
                    <a:pt x="29910" y="0"/>
                  </a:lnTo>
                  <a:lnTo>
                    <a:pt x="74945" y="241673"/>
                  </a:lnTo>
                  <a:lnTo>
                    <a:pt x="0" y="248517"/>
                  </a:lnTo>
                  <a:lnTo>
                    <a:pt x="7802" y="184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5" name="Google Shape;2185;p24"/>
            <p:cNvSpPr/>
            <p:nvPr/>
          </p:nvSpPr>
          <p:spPr>
            <a:xfrm rot="880411">
              <a:off x="6616186" y="2051143"/>
              <a:ext cx="172854" cy="274560"/>
            </a:xfrm>
            <a:custGeom>
              <a:avLst/>
              <a:gdLst/>
              <a:ahLst/>
              <a:cxnLst/>
              <a:rect l="l" t="t" r="r" b="b"/>
              <a:pathLst>
                <a:path w="150985" h="239824" extrusionOk="0">
                  <a:moveTo>
                    <a:pt x="18959" y="0"/>
                  </a:moveTo>
                  <a:lnTo>
                    <a:pt x="0" y="9650"/>
                  </a:lnTo>
                  <a:lnTo>
                    <a:pt x="86170" y="239825"/>
                  </a:lnTo>
                  <a:lnTo>
                    <a:pt x="150985" y="207451"/>
                  </a:lnTo>
                  <a:lnTo>
                    <a:pt x="18959"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6" name="Google Shape;2186;p24"/>
            <p:cNvSpPr/>
            <p:nvPr/>
          </p:nvSpPr>
          <p:spPr>
            <a:xfrm rot="880411">
              <a:off x="6607730" y="1930823"/>
              <a:ext cx="94654" cy="163216"/>
            </a:xfrm>
            <a:custGeom>
              <a:avLst/>
              <a:gdLst/>
              <a:ahLst/>
              <a:cxnLst/>
              <a:rect l="l" t="t" r="r" b="b"/>
              <a:pathLst>
                <a:path w="82679" h="142567" extrusionOk="0">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7" name="Google Shape;2187;p24"/>
            <p:cNvSpPr/>
            <p:nvPr/>
          </p:nvSpPr>
          <p:spPr>
            <a:xfrm rot="880411">
              <a:off x="6110019" y="2302022"/>
              <a:ext cx="1111778" cy="3201421"/>
            </a:xfrm>
            <a:custGeom>
              <a:avLst/>
              <a:gdLst/>
              <a:ahLst/>
              <a:cxnLst/>
              <a:rect l="l" t="t" r="r" b="b"/>
              <a:pathLst>
                <a:path w="971122" h="2796394" extrusionOk="0">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8" name="Google Shape;2188;p24"/>
            <p:cNvSpPr/>
            <p:nvPr/>
          </p:nvSpPr>
          <p:spPr>
            <a:xfrm rot="880411">
              <a:off x="6107628" y="2324047"/>
              <a:ext cx="947074" cy="3157781"/>
            </a:xfrm>
            <a:custGeom>
              <a:avLst/>
              <a:gdLst/>
              <a:ahLst/>
              <a:cxnLst/>
              <a:rect l="l" t="t" r="r" b="b"/>
              <a:pathLst>
                <a:path w="827255" h="2758275" extrusionOk="0">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89" name="Google Shape;2189;p24"/>
            <p:cNvSpPr/>
            <p:nvPr/>
          </p:nvSpPr>
          <p:spPr>
            <a:xfrm rot="880411">
              <a:off x="6273374" y="2321073"/>
              <a:ext cx="951713" cy="3158831"/>
            </a:xfrm>
            <a:custGeom>
              <a:avLst/>
              <a:gdLst/>
              <a:ahLst/>
              <a:cxnLst/>
              <a:rect l="l" t="t" r="r" b="b"/>
              <a:pathLst>
                <a:path w="831307" h="2759192" extrusionOk="0">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0" name="Google Shape;2190;p24"/>
            <p:cNvSpPr/>
            <p:nvPr/>
          </p:nvSpPr>
          <p:spPr>
            <a:xfrm rot="880411">
              <a:off x="6945973" y="2081733"/>
              <a:ext cx="223394" cy="109933"/>
            </a:xfrm>
            <a:custGeom>
              <a:avLst/>
              <a:gdLst/>
              <a:ahLst/>
              <a:cxnLst/>
              <a:rect l="l" t="t" r="r" b="b"/>
              <a:pathLst>
                <a:path w="195131" h="96025" extrusionOk="0">
                  <a:moveTo>
                    <a:pt x="0" y="0"/>
                  </a:moveTo>
                  <a:lnTo>
                    <a:pt x="195131" y="9602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191" name="Google Shape;2191;p24"/>
          <p:cNvGrpSpPr/>
          <p:nvPr/>
        </p:nvGrpSpPr>
        <p:grpSpPr>
          <a:xfrm>
            <a:off x="7405772" y="36512"/>
            <a:ext cx="1707596" cy="3048099"/>
            <a:chOff x="7978162" y="1971727"/>
            <a:chExt cx="2062314" cy="3681280"/>
          </a:xfrm>
        </p:grpSpPr>
        <p:sp>
          <p:nvSpPr>
            <p:cNvPr id="2192" name="Google Shape;2192;p24"/>
            <p:cNvSpPr/>
            <p:nvPr/>
          </p:nvSpPr>
          <p:spPr>
            <a:xfrm rot="994539">
              <a:off x="8892209" y="2116453"/>
              <a:ext cx="236921" cy="287072"/>
            </a:xfrm>
            <a:custGeom>
              <a:avLst/>
              <a:gdLst/>
              <a:ahLst/>
              <a:cxnLst/>
              <a:rect l="l" t="t" r="r" b="b"/>
              <a:pathLst>
                <a:path w="237155" h="287355" extrusionOk="0">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3" name="Google Shape;2193;p24"/>
            <p:cNvSpPr/>
            <p:nvPr/>
          </p:nvSpPr>
          <p:spPr>
            <a:xfrm rot="994539">
              <a:off x="8894934" y="2101001"/>
              <a:ext cx="85543" cy="284777"/>
            </a:xfrm>
            <a:custGeom>
              <a:avLst/>
              <a:gdLst/>
              <a:ahLst/>
              <a:cxnLst/>
              <a:rect l="l" t="t" r="r" b="b"/>
              <a:pathLst>
                <a:path w="85627" h="285058" extrusionOk="0">
                  <a:moveTo>
                    <a:pt x="0" y="2818"/>
                  </a:moveTo>
                  <a:lnTo>
                    <a:pt x="25203" y="0"/>
                  </a:lnTo>
                  <a:lnTo>
                    <a:pt x="85627" y="274492"/>
                  </a:lnTo>
                  <a:lnTo>
                    <a:pt x="157" y="285058"/>
                  </a:lnTo>
                  <a:lnTo>
                    <a:pt x="0" y="281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4" name="Google Shape;2194;p24"/>
            <p:cNvSpPr/>
            <p:nvPr/>
          </p:nvSpPr>
          <p:spPr>
            <a:xfrm rot="994539">
              <a:off x="8956810" y="2114284"/>
              <a:ext cx="179608" cy="271406"/>
            </a:xfrm>
            <a:custGeom>
              <a:avLst/>
              <a:gdLst/>
              <a:ahLst/>
              <a:cxnLst/>
              <a:rect l="l" t="t" r="r" b="b"/>
              <a:pathLst>
                <a:path w="179785" h="271674" extrusionOk="0">
                  <a:moveTo>
                    <a:pt x="21368" y="0"/>
                  </a:moveTo>
                  <a:lnTo>
                    <a:pt x="0" y="11819"/>
                  </a:lnTo>
                  <a:lnTo>
                    <a:pt x="106916" y="271674"/>
                  </a:lnTo>
                  <a:lnTo>
                    <a:pt x="179785" y="232304"/>
                  </a:lnTo>
                  <a:lnTo>
                    <a:pt x="21368"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5" name="Google Shape;2195;p24"/>
            <p:cNvSpPr/>
            <p:nvPr/>
          </p:nvSpPr>
          <p:spPr>
            <a:xfrm rot="994539">
              <a:off x="8948757" y="1981746"/>
              <a:ext cx="93830" cy="161936"/>
            </a:xfrm>
            <a:custGeom>
              <a:avLst/>
              <a:gdLst/>
              <a:ahLst/>
              <a:cxnLst/>
              <a:rect l="l" t="t" r="r" b="b"/>
              <a:pathLst>
                <a:path w="93923" h="162096" extrusionOk="0">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6" name="Google Shape;2196;p24"/>
            <p:cNvSpPr/>
            <p:nvPr/>
          </p:nvSpPr>
          <p:spPr>
            <a:xfrm rot="994539">
              <a:off x="8405571" y="2374594"/>
              <a:ext cx="1206755" cy="3172192"/>
            </a:xfrm>
            <a:custGeom>
              <a:avLst/>
              <a:gdLst/>
              <a:ahLst/>
              <a:cxnLst/>
              <a:rect l="l" t="t" r="r" b="b"/>
              <a:pathLst>
                <a:path w="1207945" h="3175319" extrusionOk="0">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7" name="Google Shape;2197;p24"/>
            <p:cNvSpPr/>
            <p:nvPr/>
          </p:nvSpPr>
          <p:spPr>
            <a:xfrm rot="994539">
              <a:off x="8402888" y="2399373"/>
              <a:ext cx="1044038" cy="3122784"/>
            </a:xfrm>
            <a:custGeom>
              <a:avLst/>
              <a:gdLst/>
              <a:ahLst/>
              <a:cxnLst/>
              <a:rect l="l" t="t" r="r" b="b"/>
              <a:pathLst>
                <a:path w="1045067" h="3125863" extrusionOk="0">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98" name="Google Shape;2198;p24"/>
            <p:cNvSpPr/>
            <p:nvPr/>
          </p:nvSpPr>
          <p:spPr>
            <a:xfrm rot="994539">
              <a:off x="8568412" y="2396261"/>
              <a:ext cx="1048192" cy="3124298"/>
            </a:xfrm>
            <a:custGeom>
              <a:avLst/>
              <a:gdLst/>
              <a:ahLst/>
              <a:cxnLst/>
              <a:rect l="l" t="t" r="r" b="b"/>
              <a:pathLst>
                <a:path w="1049225" h="3127378" extrusionOk="0">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199" name="Google Shape;2199;p24"/>
          <p:cNvGrpSpPr/>
          <p:nvPr/>
        </p:nvGrpSpPr>
        <p:grpSpPr>
          <a:xfrm>
            <a:off x="560495" y="400786"/>
            <a:ext cx="5471369" cy="4284070"/>
            <a:chOff x="3416220" y="2573082"/>
            <a:chExt cx="4752753" cy="3721395"/>
          </a:xfrm>
        </p:grpSpPr>
        <p:sp>
          <p:nvSpPr>
            <p:cNvPr id="2200" name="Google Shape;2200;p24"/>
            <p:cNvSpPr/>
            <p:nvPr/>
          </p:nvSpPr>
          <p:spPr>
            <a:xfrm>
              <a:off x="3416220" y="2573082"/>
              <a:ext cx="4752753" cy="3721395"/>
            </a:xfrm>
            <a:custGeom>
              <a:avLst/>
              <a:gdLst/>
              <a:ahLst/>
              <a:cxnLst/>
              <a:rect l="l" t="t" r="r" b="b"/>
              <a:pathLst>
                <a:path w="4752753" h="3721395" extrusionOk="0">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dist="28575"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cxnSp>
          <p:nvCxnSpPr>
            <p:cNvPr id="2201" name="Google Shape;2201;p24"/>
            <p:cNvCxnSpPr/>
            <p:nvPr/>
          </p:nvCxnSpPr>
          <p:spPr>
            <a:xfrm rot="10800000">
              <a:off x="3416596" y="5890438"/>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2" name="Google Shape;2202;p24"/>
            <p:cNvCxnSpPr/>
            <p:nvPr/>
          </p:nvCxnSpPr>
          <p:spPr>
            <a:xfrm rot="10800000">
              <a:off x="3416596" y="5544624"/>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3" name="Google Shape;2203;p24"/>
            <p:cNvCxnSpPr/>
            <p:nvPr/>
          </p:nvCxnSpPr>
          <p:spPr>
            <a:xfrm rot="10800000">
              <a:off x="3416596" y="5198813"/>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4" name="Google Shape;2204;p24"/>
            <p:cNvCxnSpPr/>
            <p:nvPr/>
          </p:nvCxnSpPr>
          <p:spPr>
            <a:xfrm rot="10800000">
              <a:off x="3416596" y="4853002"/>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5" name="Google Shape;2205;p24"/>
            <p:cNvCxnSpPr/>
            <p:nvPr/>
          </p:nvCxnSpPr>
          <p:spPr>
            <a:xfrm rot="10800000">
              <a:off x="3416596" y="4507191"/>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6" name="Google Shape;2206;p24"/>
            <p:cNvCxnSpPr/>
            <p:nvPr/>
          </p:nvCxnSpPr>
          <p:spPr>
            <a:xfrm rot="10800000">
              <a:off x="3416596" y="4161380"/>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7" name="Google Shape;2207;p24"/>
            <p:cNvCxnSpPr/>
            <p:nvPr/>
          </p:nvCxnSpPr>
          <p:spPr>
            <a:xfrm rot="10800000">
              <a:off x="3416596" y="3815569"/>
              <a:ext cx="4752000" cy="0"/>
            </a:xfrm>
            <a:prstGeom prst="straightConnector1">
              <a:avLst/>
            </a:prstGeom>
            <a:noFill/>
            <a:ln w="38100" cap="flat" cmpd="sng">
              <a:solidFill>
                <a:srgbClr val="D3EFF5"/>
              </a:solidFill>
              <a:prstDash val="solid"/>
              <a:round/>
              <a:headEnd type="none" w="sm" len="sm"/>
              <a:tailEnd type="none" w="sm" len="sm"/>
            </a:ln>
          </p:spPr>
        </p:cxnSp>
        <p:cxnSp>
          <p:nvCxnSpPr>
            <p:cNvPr id="2208" name="Google Shape;2208;p24"/>
            <p:cNvCxnSpPr/>
            <p:nvPr/>
          </p:nvCxnSpPr>
          <p:spPr>
            <a:xfrm rot="10800000">
              <a:off x="3416596" y="3469758"/>
              <a:ext cx="4752000" cy="0"/>
            </a:xfrm>
            <a:prstGeom prst="straightConnector1">
              <a:avLst/>
            </a:prstGeom>
            <a:noFill/>
            <a:ln w="38100" cap="flat" cmpd="sng">
              <a:solidFill>
                <a:srgbClr val="D3EFF5"/>
              </a:solidFill>
              <a:prstDash val="solid"/>
              <a:round/>
              <a:headEnd type="none" w="sm" len="sm"/>
              <a:tailEnd type="none" w="sm" len="sm"/>
            </a:ln>
          </p:spPr>
        </p:cxnSp>
      </p:grpSp>
      <p:sp>
        <p:nvSpPr>
          <p:cNvPr id="2209" name="Google Shape;2209;p24"/>
          <p:cNvSpPr txBox="1">
            <a:spLocks noGrp="1"/>
          </p:cNvSpPr>
          <p:nvPr>
            <p:ph type="title"/>
          </p:nvPr>
        </p:nvSpPr>
        <p:spPr>
          <a:xfrm>
            <a:off x="743288" y="1405144"/>
            <a:ext cx="5091600" cy="23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2210" name="Google Shape;2210;p24"/>
          <p:cNvSpPr txBox="1">
            <a:spLocks noGrp="1"/>
          </p:cNvSpPr>
          <p:nvPr>
            <p:ph type="subTitle" idx="1"/>
          </p:nvPr>
        </p:nvSpPr>
        <p:spPr>
          <a:xfrm>
            <a:off x="691256" y="4023375"/>
            <a:ext cx="5226300" cy="538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2211" name="Google Shape;2211;p24"/>
          <p:cNvGrpSpPr/>
          <p:nvPr/>
        </p:nvGrpSpPr>
        <p:grpSpPr>
          <a:xfrm>
            <a:off x="6502126" y="2821352"/>
            <a:ext cx="2547142" cy="2042341"/>
            <a:chOff x="5353050" y="2833686"/>
            <a:chExt cx="1488947" cy="1193863"/>
          </a:xfrm>
        </p:grpSpPr>
        <p:sp>
          <p:nvSpPr>
            <p:cNvPr id="2212" name="Google Shape;2212;p24"/>
            <p:cNvSpPr/>
            <p:nvPr/>
          </p:nvSpPr>
          <p:spPr>
            <a:xfrm>
              <a:off x="5353050" y="3293077"/>
              <a:ext cx="201072" cy="99060"/>
            </a:xfrm>
            <a:custGeom>
              <a:avLst/>
              <a:gdLst/>
              <a:ahLst/>
              <a:cxnLst/>
              <a:rect l="l" t="t" r="r" b="b"/>
              <a:pathLst>
                <a:path w="201072" h="99060" extrusionOk="0">
                  <a:moveTo>
                    <a:pt x="0" y="0"/>
                  </a:moveTo>
                  <a:lnTo>
                    <a:pt x="201073" y="99060"/>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3" name="Google Shape;2213;p24"/>
            <p:cNvSpPr/>
            <p:nvPr/>
          </p:nvSpPr>
          <p:spPr>
            <a:xfrm>
              <a:off x="5353145" y="2833686"/>
              <a:ext cx="1488852" cy="1193863"/>
            </a:xfrm>
            <a:custGeom>
              <a:avLst/>
              <a:gdLst/>
              <a:ahLst/>
              <a:cxnLst/>
              <a:rect l="l" t="t" r="r" b="b"/>
              <a:pathLst>
                <a:path w="1488852" h="1193863" extrusionOk="0">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4" name="Google Shape;2214;p24"/>
            <p:cNvSpPr/>
            <p:nvPr/>
          </p:nvSpPr>
          <p:spPr>
            <a:xfrm>
              <a:off x="5648515" y="3438429"/>
              <a:ext cx="139827" cy="68865"/>
            </a:xfrm>
            <a:custGeom>
              <a:avLst/>
              <a:gdLst/>
              <a:ahLst/>
              <a:cxnLst/>
              <a:rect l="l" t="t" r="r" b="b"/>
              <a:pathLst>
                <a:path w="139827" h="68865" extrusionOk="0">
                  <a:moveTo>
                    <a:pt x="0" y="0"/>
                  </a:moveTo>
                  <a:lnTo>
                    <a:pt x="139827" y="6886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5" name="Google Shape;2215;p24"/>
            <p:cNvSpPr/>
            <p:nvPr/>
          </p:nvSpPr>
          <p:spPr>
            <a:xfrm rot="-1782558">
              <a:off x="6668011" y="3902047"/>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6" name="Google Shape;2216;p24"/>
            <p:cNvSpPr/>
            <p:nvPr/>
          </p:nvSpPr>
          <p:spPr>
            <a:xfrm rot="-1782558">
              <a:off x="6661325" y="3840396"/>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7" name="Google Shape;2217;p24"/>
            <p:cNvSpPr/>
            <p:nvPr/>
          </p:nvSpPr>
          <p:spPr>
            <a:xfrm rot="-1782558">
              <a:off x="6706466" y="3879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8" name="Google Shape;2218;p24"/>
            <p:cNvSpPr/>
            <p:nvPr/>
          </p:nvSpPr>
          <p:spPr>
            <a:xfrm rot="-1782558">
              <a:off x="6700444" y="38693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19" name="Google Shape;2219;p24"/>
            <p:cNvSpPr/>
            <p:nvPr/>
          </p:nvSpPr>
          <p:spPr>
            <a:xfrm rot="-1782558">
              <a:off x="6694505" y="385874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0" name="Google Shape;2220;p24"/>
            <p:cNvSpPr/>
            <p:nvPr/>
          </p:nvSpPr>
          <p:spPr>
            <a:xfrm rot="-1782558">
              <a:off x="6686980" y="384562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1" name="Google Shape;2221;p24"/>
            <p:cNvSpPr/>
            <p:nvPr/>
          </p:nvSpPr>
          <p:spPr>
            <a:xfrm rot="-1782558">
              <a:off x="6655594" y="379043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2" name="Google Shape;2222;p24"/>
            <p:cNvSpPr/>
            <p:nvPr/>
          </p:nvSpPr>
          <p:spPr>
            <a:xfrm rot="-1782558">
              <a:off x="6661568" y="38010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3" name="Google Shape;2223;p24"/>
            <p:cNvSpPr/>
            <p:nvPr/>
          </p:nvSpPr>
          <p:spPr>
            <a:xfrm rot="-1782558">
              <a:off x="6668962" y="38141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4" name="Google Shape;2224;p24"/>
            <p:cNvSpPr/>
            <p:nvPr/>
          </p:nvSpPr>
          <p:spPr>
            <a:xfrm rot="-1782558">
              <a:off x="6675031" y="382470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5" name="Google Shape;2225;p24"/>
            <p:cNvSpPr/>
            <p:nvPr/>
          </p:nvSpPr>
          <p:spPr>
            <a:xfrm rot="-1782558">
              <a:off x="6602138" y="3786612"/>
              <a:ext cx="96561" cy="5993"/>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6" name="Google Shape;2226;p24"/>
            <p:cNvSpPr/>
            <p:nvPr/>
          </p:nvSpPr>
          <p:spPr>
            <a:xfrm rot="-1782558">
              <a:off x="6595403" y="372487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7" name="Google Shape;2227;p24"/>
            <p:cNvSpPr/>
            <p:nvPr/>
          </p:nvSpPr>
          <p:spPr>
            <a:xfrm rot="-1782558">
              <a:off x="6640675" y="376423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8" name="Google Shape;2228;p24"/>
            <p:cNvSpPr/>
            <p:nvPr/>
          </p:nvSpPr>
          <p:spPr>
            <a:xfrm rot="-1782558">
              <a:off x="6634653" y="37538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29" name="Google Shape;2229;p24"/>
            <p:cNvSpPr/>
            <p:nvPr/>
          </p:nvSpPr>
          <p:spPr>
            <a:xfrm rot="-1782558">
              <a:off x="6628584" y="37432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0" name="Google Shape;2230;p24"/>
            <p:cNvSpPr/>
            <p:nvPr/>
          </p:nvSpPr>
          <p:spPr>
            <a:xfrm rot="-1782558">
              <a:off x="6622657" y="373272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1" name="Google Shape;2231;p24"/>
            <p:cNvSpPr/>
            <p:nvPr/>
          </p:nvSpPr>
          <p:spPr>
            <a:xfrm rot="-1782558">
              <a:off x="6589720" y="36750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2" name="Google Shape;2232;p24"/>
            <p:cNvSpPr/>
            <p:nvPr/>
          </p:nvSpPr>
          <p:spPr>
            <a:xfrm rot="-1782558">
              <a:off x="6595648" y="36855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3" name="Google Shape;2233;p24"/>
            <p:cNvSpPr/>
            <p:nvPr/>
          </p:nvSpPr>
          <p:spPr>
            <a:xfrm rot="-1782558">
              <a:off x="6603171" y="369863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4" name="Google Shape;2234;p24"/>
            <p:cNvSpPr/>
            <p:nvPr/>
          </p:nvSpPr>
          <p:spPr>
            <a:xfrm rot="-1782558">
              <a:off x="6609110" y="37091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5" name="Google Shape;2235;p24"/>
            <p:cNvSpPr/>
            <p:nvPr/>
          </p:nvSpPr>
          <p:spPr>
            <a:xfrm rot="-1782558">
              <a:off x="6536216" y="367109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6" name="Google Shape;2236;p24"/>
            <p:cNvSpPr/>
            <p:nvPr/>
          </p:nvSpPr>
          <p:spPr>
            <a:xfrm rot="-1782558">
              <a:off x="6530985" y="3611968"/>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7" name="Google Shape;2237;p24"/>
            <p:cNvSpPr/>
            <p:nvPr/>
          </p:nvSpPr>
          <p:spPr>
            <a:xfrm rot="-1782558">
              <a:off x="6576256" y="36514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8" name="Google Shape;2238;p24"/>
            <p:cNvSpPr/>
            <p:nvPr/>
          </p:nvSpPr>
          <p:spPr>
            <a:xfrm rot="-1782558">
              <a:off x="6568732" y="36383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9" name="Google Shape;2239;p24"/>
            <p:cNvSpPr/>
            <p:nvPr/>
          </p:nvSpPr>
          <p:spPr>
            <a:xfrm rot="-1782558">
              <a:off x="6562710" y="36277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0" name="Google Shape;2240;p24"/>
            <p:cNvSpPr/>
            <p:nvPr/>
          </p:nvSpPr>
          <p:spPr>
            <a:xfrm rot="-1782558">
              <a:off x="6556736" y="36172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1" name="Google Shape;2241;p24"/>
            <p:cNvSpPr/>
            <p:nvPr/>
          </p:nvSpPr>
          <p:spPr>
            <a:xfrm rot="-1782558">
              <a:off x="6523799" y="35594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2" name="Google Shape;2242;p24"/>
            <p:cNvSpPr/>
            <p:nvPr/>
          </p:nvSpPr>
          <p:spPr>
            <a:xfrm rot="-1782558">
              <a:off x="6531323" y="35726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3" name="Google Shape;2243;p24"/>
            <p:cNvSpPr/>
            <p:nvPr/>
          </p:nvSpPr>
          <p:spPr>
            <a:xfrm rot="-1782558">
              <a:off x="6537250" y="35831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4" name="Google Shape;2244;p24"/>
            <p:cNvSpPr/>
            <p:nvPr/>
          </p:nvSpPr>
          <p:spPr>
            <a:xfrm rot="-1782558">
              <a:off x="6543272" y="359362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5" name="Google Shape;2245;p24"/>
            <p:cNvSpPr/>
            <p:nvPr/>
          </p:nvSpPr>
          <p:spPr>
            <a:xfrm rot="-1782558">
              <a:off x="6471798" y="355818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6" name="Google Shape;2246;p24"/>
            <p:cNvSpPr/>
            <p:nvPr/>
          </p:nvSpPr>
          <p:spPr>
            <a:xfrm rot="-1782558">
              <a:off x="6465111" y="3496532"/>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7" name="Google Shape;2247;p24"/>
            <p:cNvSpPr/>
            <p:nvPr/>
          </p:nvSpPr>
          <p:spPr>
            <a:xfrm rot="-1782558">
              <a:off x="6510335" y="3535904"/>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8" name="Google Shape;2248;p24"/>
            <p:cNvSpPr/>
            <p:nvPr/>
          </p:nvSpPr>
          <p:spPr>
            <a:xfrm rot="-1782558">
              <a:off x="6504313" y="3525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49" name="Google Shape;2249;p24"/>
            <p:cNvSpPr/>
            <p:nvPr/>
          </p:nvSpPr>
          <p:spPr>
            <a:xfrm rot="-1782558">
              <a:off x="6496789" y="351227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0" name="Google Shape;2250;p24"/>
            <p:cNvSpPr/>
            <p:nvPr/>
          </p:nvSpPr>
          <p:spPr>
            <a:xfrm rot="-1782558">
              <a:off x="6490944" y="3501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1" name="Google Shape;2251;p24"/>
            <p:cNvSpPr/>
            <p:nvPr/>
          </p:nvSpPr>
          <p:spPr>
            <a:xfrm rot="-1782558">
              <a:off x="6459380" y="34466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2" name="Google Shape;2252;p24"/>
            <p:cNvSpPr/>
            <p:nvPr/>
          </p:nvSpPr>
          <p:spPr>
            <a:xfrm rot="-1782558">
              <a:off x="6465402" y="3457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3" name="Google Shape;2253;p24"/>
            <p:cNvSpPr/>
            <p:nvPr/>
          </p:nvSpPr>
          <p:spPr>
            <a:xfrm rot="-1782558">
              <a:off x="6471376" y="346767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4" name="Google Shape;2254;p24"/>
            <p:cNvSpPr/>
            <p:nvPr/>
          </p:nvSpPr>
          <p:spPr>
            <a:xfrm rot="-1782558">
              <a:off x="6477398" y="34781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5" name="Google Shape;2255;p24"/>
            <p:cNvSpPr/>
            <p:nvPr/>
          </p:nvSpPr>
          <p:spPr>
            <a:xfrm rot="-1782558">
              <a:off x="6407473" y="3445369"/>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6" name="Google Shape;2256;p24"/>
            <p:cNvSpPr/>
            <p:nvPr/>
          </p:nvSpPr>
          <p:spPr>
            <a:xfrm rot="-1782558">
              <a:off x="6400645" y="33835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7" name="Google Shape;2257;p24"/>
            <p:cNvSpPr/>
            <p:nvPr/>
          </p:nvSpPr>
          <p:spPr>
            <a:xfrm rot="-1782558">
              <a:off x="6445916" y="34229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8" name="Google Shape;2258;p24"/>
            <p:cNvSpPr/>
            <p:nvPr/>
          </p:nvSpPr>
          <p:spPr>
            <a:xfrm rot="-1782558">
              <a:off x="6439989" y="34124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59" name="Google Shape;2259;p24"/>
            <p:cNvSpPr/>
            <p:nvPr/>
          </p:nvSpPr>
          <p:spPr>
            <a:xfrm rot="-1782558">
              <a:off x="6432548" y="33993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0" name="Google Shape;2260;p24"/>
            <p:cNvSpPr/>
            <p:nvPr/>
          </p:nvSpPr>
          <p:spPr>
            <a:xfrm rot="-1782558">
              <a:off x="6426526" y="33889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1" name="Google Shape;2261;p24"/>
            <p:cNvSpPr/>
            <p:nvPr/>
          </p:nvSpPr>
          <p:spPr>
            <a:xfrm rot="-1782558">
              <a:off x="6395044" y="33337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2" name="Google Shape;2262;p24"/>
            <p:cNvSpPr/>
            <p:nvPr/>
          </p:nvSpPr>
          <p:spPr>
            <a:xfrm rot="-1782558">
              <a:off x="6400983" y="33442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3" name="Google Shape;2263;p24"/>
            <p:cNvSpPr/>
            <p:nvPr/>
          </p:nvSpPr>
          <p:spPr>
            <a:xfrm rot="-1782558">
              <a:off x="6407005" y="33546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4" name="Google Shape;2264;p24"/>
            <p:cNvSpPr/>
            <p:nvPr/>
          </p:nvSpPr>
          <p:spPr>
            <a:xfrm rot="-1782558">
              <a:off x="6414529" y="33678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5" name="Google Shape;2265;p24"/>
            <p:cNvSpPr/>
            <p:nvPr/>
          </p:nvSpPr>
          <p:spPr>
            <a:xfrm rot="-1782558">
              <a:off x="6341635" y="332980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6" name="Google Shape;2266;p24"/>
            <p:cNvSpPr/>
            <p:nvPr/>
          </p:nvSpPr>
          <p:spPr>
            <a:xfrm rot="-1782558">
              <a:off x="6334853" y="326805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7" name="Google Shape;2267;p24"/>
            <p:cNvSpPr/>
            <p:nvPr/>
          </p:nvSpPr>
          <p:spPr>
            <a:xfrm rot="-1782558">
              <a:off x="6381592" y="33100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8" name="Google Shape;2268;p24"/>
            <p:cNvSpPr/>
            <p:nvPr/>
          </p:nvSpPr>
          <p:spPr>
            <a:xfrm rot="-1782558">
              <a:off x="6374068" y="329696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69" name="Google Shape;2269;p24"/>
            <p:cNvSpPr/>
            <p:nvPr/>
          </p:nvSpPr>
          <p:spPr>
            <a:xfrm rot="-1782558">
              <a:off x="6368129" y="328650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0" name="Google Shape;2270;p24"/>
            <p:cNvSpPr/>
            <p:nvPr/>
          </p:nvSpPr>
          <p:spPr>
            <a:xfrm rot="-1782558">
              <a:off x="6362107" y="327599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1" name="Google Shape;2271;p24"/>
            <p:cNvSpPr/>
            <p:nvPr/>
          </p:nvSpPr>
          <p:spPr>
            <a:xfrm rot="-1782558">
              <a:off x="6329122" y="32181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2" name="Google Shape;2272;p24"/>
            <p:cNvSpPr/>
            <p:nvPr/>
          </p:nvSpPr>
          <p:spPr>
            <a:xfrm rot="-1782558">
              <a:off x="6336564" y="32313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3" name="Google Shape;2273;p24"/>
            <p:cNvSpPr/>
            <p:nvPr/>
          </p:nvSpPr>
          <p:spPr>
            <a:xfrm rot="-1782558">
              <a:off x="6342586" y="32418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4" name="Google Shape;2274;p24"/>
            <p:cNvSpPr/>
            <p:nvPr/>
          </p:nvSpPr>
          <p:spPr>
            <a:xfrm rot="-1782558">
              <a:off x="6348655" y="32523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5" name="Google Shape;2275;p24"/>
            <p:cNvSpPr/>
            <p:nvPr/>
          </p:nvSpPr>
          <p:spPr>
            <a:xfrm rot="-1782558">
              <a:off x="6277216" y="3216894"/>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6" name="Google Shape;2276;p24"/>
            <p:cNvSpPr/>
            <p:nvPr/>
          </p:nvSpPr>
          <p:spPr>
            <a:xfrm rot="-1782558">
              <a:off x="6270530" y="3155243"/>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7" name="Google Shape;2277;p24"/>
            <p:cNvSpPr/>
            <p:nvPr/>
          </p:nvSpPr>
          <p:spPr>
            <a:xfrm rot="-1782558">
              <a:off x="6315671" y="31945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8" name="Google Shape;2278;p24"/>
            <p:cNvSpPr/>
            <p:nvPr/>
          </p:nvSpPr>
          <p:spPr>
            <a:xfrm rot="-1782558">
              <a:off x="6309649" y="318415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79" name="Google Shape;2279;p24"/>
            <p:cNvSpPr/>
            <p:nvPr/>
          </p:nvSpPr>
          <p:spPr>
            <a:xfrm rot="-1782558">
              <a:off x="6303710" y="31735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0" name="Google Shape;2280;p24"/>
            <p:cNvSpPr/>
            <p:nvPr/>
          </p:nvSpPr>
          <p:spPr>
            <a:xfrm rot="-1782558">
              <a:off x="6296185" y="316047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1" name="Google Shape;2281;p24"/>
            <p:cNvSpPr/>
            <p:nvPr/>
          </p:nvSpPr>
          <p:spPr>
            <a:xfrm rot="-1782558">
              <a:off x="6264799" y="31052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2" name="Google Shape;2282;p24"/>
            <p:cNvSpPr/>
            <p:nvPr/>
          </p:nvSpPr>
          <p:spPr>
            <a:xfrm rot="-1782558">
              <a:off x="6270726" y="31157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3" name="Google Shape;2283;p24"/>
            <p:cNvSpPr/>
            <p:nvPr/>
          </p:nvSpPr>
          <p:spPr>
            <a:xfrm rot="-1782558">
              <a:off x="6276795" y="31263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4" name="Google Shape;2284;p24"/>
            <p:cNvSpPr/>
            <p:nvPr/>
          </p:nvSpPr>
          <p:spPr>
            <a:xfrm rot="-1782558">
              <a:off x="6284237" y="31395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5" name="Google Shape;2285;p24"/>
            <p:cNvSpPr/>
            <p:nvPr/>
          </p:nvSpPr>
          <p:spPr>
            <a:xfrm rot="-1782558">
              <a:off x="6212798" y="3103985"/>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6" name="Google Shape;2286;p24"/>
            <p:cNvSpPr/>
            <p:nvPr/>
          </p:nvSpPr>
          <p:spPr>
            <a:xfrm rot="-1782558">
              <a:off x="6206111" y="3042334"/>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7" name="Google Shape;2287;p24"/>
            <p:cNvSpPr/>
            <p:nvPr/>
          </p:nvSpPr>
          <p:spPr>
            <a:xfrm rot="-1782558">
              <a:off x="6251252" y="30817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8" name="Google Shape;2288;p24"/>
            <p:cNvSpPr/>
            <p:nvPr/>
          </p:nvSpPr>
          <p:spPr>
            <a:xfrm rot="-1782558">
              <a:off x="6245313" y="30711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89" name="Google Shape;2289;p24"/>
            <p:cNvSpPr/>
            <p:nvPr/>
          </p:nvSpPr>
          <p:spPr>
            <a:xfrm rot="-1782558">
              <a:off x="6239386" y="306078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0" name="Google Shape;2290;p24"/>
            <p:cNvSpPr/>
            <p:nvPr/>
          </p:nvSpPr>
          <p:spPr>
            <a:xfrm rot="-1782558">
              <a:off x="6231862" y="304756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1" name="Google Shape;2291;p24"/>
            <p:cNvSpPr/>
            <p:nvPr/>
          </p:nvSpPr>
          <p:spPr>
            <a:xfrm rot="-1782558">
              <a:off x="6200380" y="299247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2" name="Google Shape;2292;p24"/>
            <p:cNvSpPr/>
            <p:nvPr/>
          </p:nvSpPr>
          <p:spPr>
            <a:xfrm rot="-1782558">
              <a:off x="6206402" y="300298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3" name="Google Shape;2293;p24"/>
            <p:cNvSpPr/>
            <p:nvPr/>
          </p:nvSpPr>
          <p:spPr>
            <a:xfrm rot="-1782558">
              <a:off x="6213844" y="301614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4" name="Google Shape;2294;p24"/>
            <p:cNvSpPr/>
            <p:nvPr/>
          </p:nvSpPr>
          <p:spPr>
            <a:xfrm rot="-1782558">
              <a:off x="6219770" y="30265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5" name="Google Shape;2295;p24"/>
            <p:cNvSpPr/>
            <p:nvPr/>
          </p:nvSpPr>
          <p:spPr>
            <a:xfrm rot="-1782558">
              <a:off x="6145769" y="299267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6" name="Google Shape;2296;p24"/>
            <p:cNvSpPr/>
            <p:nvPr/>
          </p:nvSpPr>
          <p:spPr>
            <a:xfrm rot="-1782558">
              <a:off x="6082552" y="287565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7" name="Google Shape;2297;p24"/>
            <p:cNvSpPr/>
            <p:nvPr/>
          </p:nvSpPr>
          <p:spPr>
            <a:xfrm rot="-1782558">
              <a:off x="6139035" y="29309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8" name="Google Shape;2298;p24"/>
            <p:cNvSpPr/>
            <p:nvPr/>
          </p:nvSpPr>
          <p:spPr>
            <a:xfrm rot="-1782558">
              <a:off x="6184307" y="2970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99" name="Google Shape;2299;p24"/>
            <p:cNvSpPr/>
            <p:nvPr/>
          </p:nvSpPr>
          <p:spPr>
            <a:xfrm rot="-1782558">
              <a:off x="6178285" y="29598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0" name="Google Shape;2300;p24"/>
            <p:cNvSpPr/>
            <p:nvPr/>
          </p:nvSpPr>
          <p:spPr>
            <a:xfrm rot="-1782558">
              <a:off x="6170760" y="294676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1" name="Google Shape;2301;p24"/>
            <p:cNvSpPr/>
            <p:nvPr/>
          </p:nvSpPr>
          <p:spPr>
            <a:xfrm rot="-1782558">
              <a:off x="6164821" y="293620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2" name="Google Shape;2302;p24"/>
            <p:cNvSpPr/>
            <p:nvPr/>
          </p:nvSpPr>
          <p:spPr>
            <a:xfrm rot="-1782558">
              <a:off x="6133352" y="288116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3" name="Google Shape;2303;p24"/>
            <p:cNvSpPr/>
            <p:nvPr/>
          </p:nvSpPr>
          <p:spPr>
            <a:xfrm rot="-1782558">
              <a:off x="6139374" y="289157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4" name="Google Shape;2304;p24"/>
            <p:cNvSpPr/>
            <p:nvPr/>
          </p:nvSpPr>
          <p:spPr>
            <a:xfrm rot="-1782558">
              <a:off x="6145301" y="2902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5" name="Google Shape;2305;p24"/>
            <p:cNvSpPr/>
            <p:nvPr/>
          </p:nvSpPr>
          <p:spPr>
            <a:xfrm rot="-1782558">
              <a:off x="6151323" y="291259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06" name="Google Shape;2306;p24"/>
          <p:cNvGrpSpPr/>
          <p:nvPr/>
        </p:nvGrpSpPr>
        <p:grpSpPr>
          <a:xfrm rot="-10132048">
            <a:off x="6881522" y="1620330"/>
            <a:ext cx="1012880" cy="1632419"/>
            <a:chOff x="5781734" y="2919412"/>
            <a:chExt cx="632081" cy="1018700"/>
          </a:xfrm>
        </p:grpSpPr>
        <p:sp>
          <p:nvSpPr>
            <p:cNvPr id="2307" name="Google Shape;2307;p24"/>
            <p:cNvSpPr/>
            <p:nvPr/>
          </p:nvSpPr>
          <p:spPr>
            <a:xfrm>
              <a:off x="6257067" y="2919412"/>
              <a:ext cx="130016" cy="123825"/>
            </a:xfrm>
            <a:custGeom>
              <a:avLst/>
              <a:gdLst/>
              <a:ahLst/>
              <a:cxnLst/>
              <a:rect l="l" t="t" r="r" b="b"/>
              <a:pathLst>
                <a:path w="130016" h="123825" extrusionOk="0">
                  <a:moveTo>
                    <a:pt x="71723" y="123825"/>
                  </a:moveTo>
                  <a:lnTo>
                    <a:pt x="130016" y="0"/>
                  </a:lnTo>
                  <a:lnTo>
                    <a:pt x="36004" y="13907"/>
                  </a:lnTo>
                  <a:lnTo>
                    <a:pt x="0" y="90297"/>
                  </a:lnTo>
                  <a:lnTo>
                    <a:pt x="71723" y="123825"/>
                  </a:lnTo>
                  <a:lnTo>
                    <a:pt x="71723" y="123825"/>
                  </a:lnTo>
                  <a:close/>
                </a:path>
              </a:pathLst>
            </a:custGeom>
            <a:solidFill>
              <a:srgbClr val="1D69B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8" name="Google Shape;2308;p24"/>
            <p:cNvSpPr/>
            <p:nvPr/>
          </p:nvSpPr>
          <p:spPr>
            <a:xfrm>
              <a:off x="6186963" y="2976657"/>
              <a:ext cx="184785" cy="152400"/>
            </a:xfrm>
            <a:custGeom>
              <a:avLst/>
              <a:gdLst/>
              <a:ahLst/>
              <a:cxnLst/>
              <a:rect l="l" t="t" r="r" b="b"/>
              <a:pathLst>
                <a:path w="184785" h="152400" extrusionOk="0">
                  <a:moveTo>
                    <a:pt x="184785" y="68294"/>
                  </a:moveTo>
                  <a:lnTo>
                    <a:pt x="145256" y="152400"/>
                  </a:lnTo>
                  <a:lnTo>
                    <a:pt x="0" y="84106"/>
                  </a:lnTo>
                  <a:lnTo>
                    <a:pt x="39529" y="0"/>
                  </a:lnTo>
                  <a:lnTo>
                    <a:pt x="184785" y="68294"/>
                  </a:lnTo>
                  <a:lnTo>
                    <a:pt x="184785" y="68294"/>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09" name="Google Shape;2309;p24"/>
            <p:cNvSpPr/>
            <p:nvPr/>
          </p:nvSpPr>
          <p:spPr>
            <a:xfrm>
              <a:off x="6307645" y="2919888"/>
              <a:ext cx="80390" cy="109727"/>
            </a:xfrm>
            <a:custGeom>
              <a:avLst/>
              <a:gdLst/>
              <a:ahLst/>
              <a:cxnLst/>
              <a:rect l="l" t="t" r="r" b="b"/>
              <a:pathLst>
                <a:path w="80390" h="109727" extrusionOk="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0" name="Google Shape;2310;p24"/>
            <p:cNvSpPr/>
            <p:nvPr/>
          </p:nvSpPr>
          <p:spPr>
            <a:xfrm>
              <a:off x="6284023" y="3014662"/>
              <a:ext cx="84581" cy="113156"/>
            </a:xfrm>
            <a:custGeom>
              <a:avLst/>
              <a:gdLst/>
              <a:ahLst/>
              <a:cxnLst/>
              <a:rect l="l" t="t" r="r" b="b"/>
              <a:pathLst>
                <a:path w="84581" h="113156" extrusionOk="0">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1" name="Google Shape;2311;p24"/>
            <p:cNvSpPr/>
            <p:nvPr/>
          </p:nvSpPr>
          <p:spPr>
            <a:xfrm>
              <a:off x="6064377" y="3012090"/>
              <a:ext cx="327945" cy="248316"/>
            </a:xfrm>
            <a:custGeom>
              <a:avLst/>
              <a:gdLst/>
              <a:ahLst/>
              <a:cxnLst/>
              <a:rect l="l" t="t" r="r" b="b"/>
              <a:pathLst>
                <a:path w="327945" h="248316" extrusionOk="0">
                  <a:moveTo>
                    <a:pt x="308705" y="248317"/>
                  </a:moveTo>
                  <a:lnTo>
                    <a:pt x="327946" y="108109"/>
                  </a:lnTo>
                  <a:lnTo>
                    <a:pt x="97822" y="0"/>
                  </a:lnTo>
                  <a:lnTo>
                    <a:pt x="0" y="103346"/>
                  </a:lnTo>
                  <a:lnTo>
                    <a:pt x="308705" y="248317"/>
                  </a:lnTo>
                  <a:lnTo>
                    <a:pt x="308705" y="248317"/>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2" name="Google Shape;2312;p24"/>
            <p:cNvSpPr/>
            <p:nvPr/>
          </p:nvSpPr>
          <p:spPr>
            <a:xfrm>
              <a:off x="5781734" y="3104485"/>
              <a:ext cx="625778" cy="825503"/>
            </a:xfrm>
            <a:custGeom>
              <a:avLst/>
              <a:gdLst/>
              <a:ahLst/>
              <a:cxnLst/>
              <a:rect l="l" t="t" r="r" b="b"/>
              <a:pathLst>
                <a:path w="625778" h="825503" extrusionOk="0">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3" name="Google Shape;2313;p24"/>
            <p:cNvSpPr/>
            <p:nvPr/>
          </p:nvSpPr>
          <p:spPr>
            <a:xfrm>
              <a:off x="5902802" y="3312652"/>
              <a:ext cx="285996" cy="484112"/>
            </a:xfrm>
            <a:custGeom>
              <a:avLst/>
              <a:gdLst/>
              <a:ahLst/>
              <a:cxnLst/>
              <a:rect l="l" t="t" r="r" b="b"/>
              <a:pathLst>
                <a:path w="285996" h="484112" extrusionOk="0">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4" name="Google Shape;2314;p24"/>
            <p:cNvSpPr/>
            <p:nvPr/>
          </p:nvSpPr>
          <p:spPr>
            <a:xfrm>
              <a:off x="6313455" y="3087432"/>
              <a:ext cx="80390" cy="169449"/>
            </a:xfrm>
            <a:custGeom>
              <a:avLst/>
              <a:gdLst/>
              <a:ahLst/>
              <a:cxnLst/>
              <a:rect l="l" t="t" r="r" b="b"/>
              <a:pathLst>
                <a:path w="80390" h="169449" extrusionOk="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5" name="Google Shape;2315;p24"/>
            <p:cNvSpPr/>
            <p:nvPr/>
          </p:nvSpPr>
          <p:spPr>
            <a:xfrm>
              <a:off x="5848064" y="3239832"/>
              <a:ext cx="565751" cy="698280"/>
            </a:xfrm>
            <a:custGeom>
              <a:avLst/>
              <a:gdLst/>
              <a:ahLst/>
              <a:cxnLst/>
              <a:rect l="l" t="t" r="r" b="b"/>
              <a:pathLst>
                <a:path w="565751" h="698280" extrusionOk="0">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6" name="Google Shape;2316;p24"/>
            <p:cNvSpPr/>
            <p:nvPr/>
          </p:nvSpPr>
          <p:spPr>
            <a:xfrm>
              <a:off x="5929026" y="3320485"/>
              <a:ext cx="262069" cy="480298"/>
            </a:xfrm>
            <a:custGeom>
              <a:avLst/>
              <a:gdLst/>
              <a:ahLst/>
              <a:cxnLst/>
              <a:rect l="l" t="t" r="r" b="b"/>
              <a:pathLst>
                <a:path w="262069" h="480298" extrusionOk="0">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17" name="Google Shape;2317;p24"/>
          <p:cNvGrpSpPr/>
          <p:nvPr/>
        </p:nvGrpSpPr>
        <p:grpSpPr>
          <a:xfrm rot="7225569">
            <a:off x="-960170" y="1606210"/>
            <a:ext cx="2994498" cy="2261496"/>
            <a:chOff x="5102217" y="2695575"/>
            <a:chExt cx="1971523" cy="1489013"/>
          </a:xfrm>
        </p:grpSpPr>
        <p:sp>
          <p:nvSpPr>
            <p:cNvPr id="2318" name="Google Shape;2318;p24"/>
            <p:cNvSpPr/>
            <p:nvPr/>
          </p:nvSpPr>
          <p:spPr>
            <a:xfrm rot="-7581239">
              <a:off x="5112820" y="4076055"/>
              <a:ext cx="108725" cy="81306"/>
            </a:xfrm>
            <a:custGeom>
              <a:avLst/>
              <a:gdLst/>
              <a:ahLst/>
              <a:cxnLst/>
              <a:rect l="l" t="t" r="r" b="b"/>
              <a:pathLst>
                <a:path w="108775" h="81343" extrusionOk="0">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19" name="Google Shape;2319;p24"/>
            <p:cNvSpPr/>
            <p:nvPr/>
          </p:nvSpPr>
          <p:spPr>
            <a:xfrm>
              <a:off x="5114864" y="4046981"/>
              <a:ext cx="66735" cy="93630"/>
            </a:xfrm>
            <a:custGeom>
              <a:avLst/>
              <a:gdLst/>
              <a:ahLst/>
              <a:cxnLst/>
              <a:rect l="l" t="t" r="r" b="b"/>
              <a:pathLst>
                <a:path w="66735" h="93630" extrusionOk="0">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0" name="Google Shape;2320;p24"/>
            <p:cNvSpPr/>
            <p:nvPr/>
          </p:nvSpPr>
          <p:spPr>
            <a:xfrm rot="-7581239">
              <a:off x="5167396" y="4104782"/>
              <a:ext cx="36463" cy="62073"/>
            </a:xfrm>
            <a:custGeom>
              <a:avLst/>
              <a:gdLst/>
              <a:ahLst/>
              <a:cxnLst/>
              <a:rect l="l" t="t" r="r" b="b"/>
              <a:pathLst>
                <a:path w="36480" h="62102" extrusionOk="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1" name="Google Shape;2321;p24"/>
            <p:cNvSpPr/>
            <p:nvPr/>
          </p:nvSpPr>
          <p:spPr>
            <a:xfrm rot="-7581239">
              <a:off x="5171823" y="4030375"/>
              <a:ext cx="112247" cy="82162"/>
            </a:xfrm>
            <a:custGeom>
              <a:avLst/>
              <a:gdLst/>
              <a:ahLst/>
              <a:cxnLst/>
              <a:rect l="l" t="t" r="r" b="b"/>
              <a:pathLst>
                <a:path w="112299" h="82200" extrusionOk="0">
                  <a:moveTo>
                    <a:pt x="-606" y="-51"/>
                  </a:moveTo>
                  <a:lnTo>
                    <a:pt x="111693" y="-51"/>
                  </a:lnTo>
                  <a:lnTo>
                    <a:pt x="111693" y="82150"/>
                  </a:lnTo>
                  <a:lnTo>
                    <a:pt x="-606" y="82150"/>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2" name="Google Shape;2322;p24"/>
            <p:cNvSpPr/>
            <p:nvPr/>
          </p:nvSpPr>
          <p:spPr>
            <a:xfrm rot="-7581239">
              <a:off x="5232294" y="4060981"/>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3" name="Google Shape;2323;p24"/>
            <p:cNvSpPr/>
            <p:nvPr/>
          </p:nvSpPr>
          <p:spPr>
            <a:xfrm rot="-7581239">
              <a:off x="5187223" y="3999708"/>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4" name="Google Shape;2324;p24"/>
            <p:cNvSpPr/>
            <p:nvPr/>
          </p:nvSpPr>
          <p:spPr>
            <a:xfrm>
              <a:off x="5200173" y="4050792"/>
              <a:ext cx="52959" cy="72009"/>
            </a:xfrm>
            <a:custGeom>
              <a:avLst/>
              <a:gdLst/>
              <a:ahLst/>
              <a:cxnLst/>
              <a:rect l="l" t="t" r="r" b="b"/>
              <a:pathLst>
                <a:path w="52959" h="72009" extrusionOk="0">
                  <a:moveTo>
                    <a:pt x="52959"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5" name="Google Shape;2325;p24"/>
            <p:cNvSpPr/>
            <p:nvPr/>
          </p:nvSpPr>
          <p:spPr>
            <a:xfrm>
              <a:off x="5224081" y="4033170"/>
              <a:ext cx="53054" cy="72009"/>
            </a:xfrm>
            <a:custGeom>
              <a:avLst/>
              <a:gdLst/>
              <a:ahLst/>
              <a:cxnLst/>
              <a:rect l="l" t="t" r="r" b="b"/>
              <a:pathLst>
                <a:path w="53054" h="72009" extrusionOk="0">
                  <a:moveTo>
                    <a:pt x="53054"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6" name="Google Shape;2326;p24"/>
            <p:cNvSpPr/>
            <p:nvPr/>
          </p:nvSpPr>
          <p:spPr>
            <a:xfrm>
              <a:off x="6844664" y="2732521"/>
              <a:ext cx="169677" cy="153839"/>
            </a:xfrm>
            <a:custGeom>
              <a:avLst/>
              <a:gdLst/>
              <a:ahLst/>
              <a:cxnLst/>
              <a:rect l="l" t="t" r="r" b="b"/>
              <a:pathLst>
                <a:path w="169677" h="153839" extrusionOk="0">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7" name="Google Shape;2327;p24"/>
            <p:cNvSpPr/>
            <p:nvPr/>
          </p:nvSpPr>
          <p:spPr>
            <a:xfrm>
              <a:off x="6842379" y="2728436"/>
              <a:ext cx="162401" cy="106679"/>
            </a:xfrm>
            <a:custGeom>
              <a:avLst/>
              <a:gdLst/>
              <a:ahLst/>
              <a:cxnLst/>
              <a:rect l="l" t="t" r="r" b="b"/>
              <a:pathLst>
                <a:path w="162401" h="106679" extrusionOk="0">
                  <a:moveTo>
                    <a:pt x="158115" y="0"/>
                  </a:moveTo>
                  <a:lnTo>
                    <a:pt x="162401" y="10668"/>
                  </a:lnTo>
                  <a:lnTo>
                    <a:pt x="14954" y="106680"/>
                  </a:lnTo>
                  <a:lnTo>
                    <a:pt x="0" y="70580"/>
                  </a:lnTo>
                  <a:lnTo>
                    <a:pt x="1581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8" name="Google Shape;2328;p24"/>
            <p:cNvSpPr/>
            <p:nvPr/>
          </p:nvSpPr>
          <p:spPr>
            <a:xfrm>
              <a:off x="6877526" y="2753010"/>
              <a:ext cx="143160" cy="136588"/>
            </a:xfrm>
            <a:custGeom>
              <a:avLst/>
              <a:gdLst/>
              <a:ahLst/>
              <a:cxnLst/>
              <a:rect l="l" t="t" r="r" b="b"/>
              <a:pathLst>
                <a:path w="143160" h="136588" extrusionOk="0">
                  <a:moveTo>
                    <a:pt x="143161" y="6667"/>
                  </a:moveTo>
                  <a:lnTo>
                    <a:pt x="134302" y="0"/>
                  </a:lnTo>
                  <a:lnTo>
                    <a:pt x="0" y="113443"/>
                  </a:lnTo>
                  <a:lnTo>
                    <a:pt x="29813" y="136589"/>
                  </a:lnTo>
                  <a:lnTo>
                    <a:pt x="143161" y="6667"/>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9" name="Google Shape;2329;p24"/>
            <p:cNvSpPr/>
            <p:nvPr/>
          </p:nvSpPr>
          <p:spPr>
            <a:xfrm>
              <a:off x="6984396" y="2695575"/>
              <a:ext cx="89344" cy="76295"/>
            </a:xfrm>
            <a:custGeom>
              <a:avLst/>
              <a:gdLst/>
              <a:ahLst/>
              <a:cxnLst/>
              <a:rect l="l" t="t" r="r" b="b"/>
              <a:pathLst>
                <a:path w="89344" h="76295" extrusionOk="0">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0" name="Google Shape;2330;p24"/>
            <p:cNvSpPr/>
            <p:nvPr/>
          </p:nvSpPr>
          <p:spPr>
            <a:xfrm>
              <a:off x="5223605" y="2791926"/>
              <a:ext cx="1696478" cy="1302585"/>
            </a:xfrm>
            <a:custGeom>
              <a:avLst/>
              <a:gdLst/>
              <a:ahLst/>
              <a:cxnLst/>
              <a:rect l="l" t="t" r="r" b="b"/>
              <a:pathLst>
                <a:path w="1696478" h="1302585" extrusionOk="0">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1" name="Google Shape;2331;p24"/>
            <p:cNvSpPr/>
            <p:nvPr/>
          </p:nvSpPr>
          <p:spPr>
            <a:xfrm>
              <a:off x="5224558" y="2791830"/>
              <a:ext cx="1653540" cy="1241530"/>
            </a:xfrm>
            <a:custGeom>
              <a:avLst/>
              <a:gdLst/>
              <a:ahLst/>
              <a:cxnLst/>
              <a:rect l="l" t="t" r="r" b="b"/>
              <a:pathLst>
                <a:path w="1653540" h="1241530" extrusionOk="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2" name="Google Shape;2332;p24"/>
            <p:cNvSpPr/>
            <p:nvPr/>
          </p:nvSpPr>
          <p:spPr>
            <a:xfrm>
              <a:off x="5268277" y="2851392"/>
              <a:ext cx="1654641" cy="1243119"/>
            </a:xfrm>
            <a:custGeom>
              <a:avLst/>
              <a:gdLst/>
              <a:ahLst/>
              <a:cxnLst/>
              <a:rect l="l" t="t" r="r" b="b"/>
              <a:pathLst>
                <a:path w="1654641" h="1243119" extrusionOk="0">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33" name="Google Shape;2333;p24"/>
          <p:cNvGrpSpPr/>
          <p:nvPr/>
        </p:nvGrpSpPr>
        <p:grpSpPr>
          <a:xfrm rot="-623061">
            <a:off x="6396993" y="3213810"/>
            <a:ext cx="1073360" cy="1627757"/>
            <a:chOff x="5762846" y="2919732"/>
            <a:chExt cx="668765" cy="1014186"/>
          </a:xfrm>
        </p:grpSpPr>
        <p:sp>
          <p:nvSpPr>
            <p:cNvPr id="2334" name="Google Shape;2334;p24"/>
            <p:cNvSpPr/>
            <p:nvPr/>
          </p:nvSpPr>
          <p:spPr>
            <a:xfrm>
              <a:off x="6304978" y="3775042"/>
              <a:ext cx="110204" cy="158305"/>
            </a:xfrm>
            <a:custGeom>
              <a:avLst/>
              <a:gdLst/>
              <a:ahLst/>
              <a:cxnLst/>
              <a:rect l="l" t="t" r="r" b="b"/>
              <a:pathLst>
                <a:path w="110204" h="158305" extrusionOk="0">
                  <a:moveTo>
                    <a:pt x="0" y="38957"/>
                  </a:moveTo>
                  <a:lnTo>
                    <a:pt x="66961" y="158305"/>
                  </a:lnTo>
                  <a:lnTo>
                    <a:pt x="110204" y="73628"/>
                  </a:lnTo>
                  <a:lnTo>
                    <a:pt x="68866" y="0"/>
                  </a:lnTo>
                  <a:lnTo>
                    <a:pt x="0" y="38957"/>
                  </a:lnTo>
                  <a:lnTo>
                    <a:pt x="0" y="38957"/>
                  </a:lnTo>
                  <a:close/>
                </a:path>
              </a:pathLst>
            </a:custGeom>
            <a:solidFill>
              <a:srgbClr val="EBE80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5" name="Google Shape;2335;p24"/>
            <p:cNvSpPr/>
            <p:nvPr/>
          </p:nvSpPr>
          <p:spPr>
            <a:xfrm>
              <a:off x="6233064" y="3688365"/>
              <a:ext cx="185451" cy="159638"/>
            </a:xfrm>
            <a:custGeom>
              <a:avLst/>
              <a:gdLst/>
              <a:ahLst/>
              <a:cxnLst/>
              <a:rect l="l" t="t" r="r" b="b"/>
              <a:pathLst>
                <a:path w="185451" h="159638" extrusionOk="0">
                  <a:moveTo>
                    <a:pt x="45529" y="159639"/>
                  </a:moveTo>
                  <a:lnTo>
                    <a:pt x="0" y="78676"/>
                  </a:lnTo>
                  <a:lnTo>
                    <a:pt x="139922" y="0"/>
                  </a:lnTo>
                  <a:lnTo>
                    <a:pt x="185452" y="80963"/>
                  </a:lnTo>
                  <a:lnTo>
                    <a:pt x="45529" y="159639"/>
                  </a:lnTo>
                  <a:lnTo>
                    <a:pt x="45529" y="159639"/>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6" name="Google Shape;2336;p24"/>
            <p:cNvSpPr/>
            <p:nvPr/>
          </p:nvSpPr>
          <p:spPr>
            <a:xfrm>
              <a:off x="6309740" y="3813999"/>
              <a:ext cx="80676" cy="119919"/>
            </a:xfrm>
            <a:custGeom>
              <a:avLst/>
              <a:gdLst/>
              <a:ahLst/>
              <a:cxnLst/>
              <a:rect l="l" t="t" r="r" b="b"/>
              <a:pathLst>
                <a:path w="80676" h="119919" extrusionOk="0">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7" name="Google Shape;2337;p24"/>
            <p:cNvSpPr/>
            <p:nvPr/>
          </p:nvSpPr>
          <p:spPr>
            <a:xfrm>
              <a:off x="6232969" y="3744372"/>
              <a:ext cx="101250" cy="102870"/>
            </a:xfrm>
            <a:custGeom>
              <a:avLst/>
              <a:gdLst/>
              <a:ahLst/>
              <a:cxnLst/>
              <a:rect l="l" t="t" r="r" b="b"/>
              <a:pathLst>
                <a:path w="101250" h="102870" extrusionOk="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8" name="Google Shape;2338;p24"/>
            <p:cNvSpPr/>
            <p:nvPr/>
          </p:nvSpPr>
          <p:spPr>
            <a:xfrm>
              <a:off x="6102381" y="3556824"/>
              <a:ext cx="324612" cy="264318"/>
            </a:xfrm>
            <a:custGeom>
              <a:avLst/>
              <a:gdLst/>
              <a:ahLst/>
              <a:cxnLst/>
              <a:rect l="l" t="t" r="r" b="b"/>
              <a:pathLst>
                <a:path w="324612" h="264318" extrusionOk="0">
                  <a:moveTo>
                    <a:pt x="0" y="167259"/>
                  </a:moveTo>
                  <a:lnTo>
                    <a:pt x="103061" y="264319"/>
                  </a:lnTo>
                  <a:lnTo>
                    <a:pt x="324612" y="139637"/>
                  </a:lnTo>
                  <a:lnTo>
                    <a:pt x="297180" y="0"/>
                  </a:lnTo>
                  <a:lnTo>
                    <a:pt x="0" y="167259"/>
                  </a:lnTo>
                  <a:lnTo>
                    <a:pt x="0" y="167259"/>
                  </a:lnTo>
                  <a:close/>
                </a:path>
              </a:pathLst>
            </a:custGeom>
            <a:solidFill>
              <a:srgbClr val="4F4F4F"/>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9" name="Google Shape;2339;p24"/>
            <p:cNvSpPr/>
            <p:nvPr/>
          </p:nvSpPr>
          <p:spPr>
            <a:xfrm>
              <a:off x="5772966" y="2919732"/>
              <a:ext cx="658645" cy="817630"/>
            </a:xfrm>
            <a:custGeom>
              <a:avLst/>
              <a:gdLst/>
              <a:ahLst/>
              <a:cxnLst/>
              <a:rect l="l" t="t" r="r" b="b"/>
              <a:pathLst>
                <a:path w="658645" h="817630" extrusionOk="0">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0" name="Google Shape;2340;p24"/>
            <p:cNvSpPr/>
            <p:nvPr/>
          </p:nvSpPr>
          <p:spPr>
            <a:xfrm>
              <a:off x="5896334" y="3051547"/>
              <a:ext cx="312495" cy="470488"/>
            </a:xfrm>
            <a:custGeom>
              <a:avLst/>
              <a:gdLst/>
              <a:ahLst/>
              <a:cxnLst/>
              <a:rect l="l" t="t" r="r" b="b"/>
              <a:pathLst>
                <a:path w="312495" h="470488" extrusionOk="0">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1" name="Google Shape;2341;p24"/>
            <p:cNvSpPr/>
            <p:nvPr/>
          </p:nvSpPr>
          <p:spPr>
            <a:xfrm>
              <a:off x="6104382" y="3694270"/>
              <a:ext cx="162305" cy="130397"/>
            </a:xfrm>
            <a:custGeom>
              <a:avLst/>
              <a:gdLst/>
              <a:ahLst/>
              <a:cxnLst/>
              <a:rect l="l" t="t" r="r" b="b"/>
              <a:pathLst>
                <a:path w="162305" h="130397" extrusionOk="0">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2" name="Google Shape;2342;p24"/>
            <p:cNvSpPr/>
            <p:nvPr/>
          </p:nvSpPr>
          <p:spPr>
            <a:xfrm>
              <a:off x="5762846" y="2925889"/>
              <a:ext cx="386874" cy="812304"/>
            </a:xfrm>
            <a:custGeom>
              <a:avLst/>
              <a:gdLst/>
              <a:ahLst/>
              <a:cxnLst/>
              <a:rect l="l" t="t" r="r" b="b"/>
              <a:pathLst>
                <a:path w="386874" h="812304" extrusionOk="0">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3" name="Google Shape;2343;p24"/>
            <p:cNvSpPr/>
            <p:nvPr/>
          </p:nvSpPr>
          <p:spPr>
            <a:xfrm>
              <a:off x="5893525" y="3060897"/>
              <a:ext cx="291914" cy="465089"/>
            </a:xfrm>
            <a:custGeom>
              <a:avLst/>
              <a:gdLst/>
              <a:ahLst/>
              <a:cxnLst/>
              <a:rect l="l" t="t" r="r" b="b"/>
              <a:pathLst>
                <a:path w="291914" h="465089" extrusionOk="0">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44" name="Google Shape;2344;p24"/>
          <p:cNvGrpSpPr/>
          <p:nvPr/>
        </p:nvGrpSpPr>
        <p:grpSpPr>
          <a:xfrm rot="-2699817">
            <a:off x="7199916" y="185236"/>
            <a:ext cx="376393" cy="644798"/>
            <a:chOff x="5953125" y="3186112"/>
            <a:chExt cx="283939" cy="486441"/>
          </a:xfrm>
        </p:grpSpPr>
        <p:sp>
          <p:nvSpPr>
            <p:cNvPr id="2345" name="Google Shape;2345;p24"/>
            <p:cNvSpPr/>
            <p:nvPr/>
          </p:nvSpPr>
          <p:spPr>
            <a:xfrm>
              <a:off x="5953220" y="3186112"/>
              <a:ext cx="283844" cy="486441"/>
            </a:xfrm>
            <a:custGeom>
              <a:avLst/>
              <a:gdLst/>
              <a:ahLst/>
              <a:cxnLst/>
              <a:rect l="l" t="t" r="r" b="b"/>
              <a:pathLst>
                <a:path w="283844" h="486441" extrusionOk="0">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6" name="Google Shape;2346;p24"/>
            <p:cNvSpPr/>
            <p:nvPr/>
          </p:nvSpPr>
          <p:spPr>
            <a:xfrm>
              <a:off x="5953125" y="3302697"/>
              <a:ext cx="283844" cy="246792"/>
            </a:xfrm>
            <a:custGeom>
              <a:avLst/>
              <a:gdLst/>
              <a:ahLst/>
              <a:cxnLst/>
              <a:rect l="l" t="t" r="r" b="b"/>
              <a:pathLst>
                <a:path w="283844" h="246792" extrusionOk="0">
                  <a:moveTo>
                    <a:pt x="0" y="0"/>
                  </a:moveTo>
                  <a:lnTo>
                    <a:pt x="283845" y="0"/>
                  </a:lnTo>
                  <a:lnTo>
                    <a:pt x="283845" y="246793"/>
                  </a:lnTo>
                  <a:lnTo>
                    <a:pt x="0" y="246793"/>
                  </a:lnTo>
                  <a:lnTo>
                    <a:pt x="0" y="0"/>
                  </a:lnTo>
                  <a:lnTo>
                    <a:pt x="0" y="0"/>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47" name="Google Shape;2347;p24"/>
            <p:cNvSpPr/>
            <p:nvPr/>
          </p:nvSpPr>
          <p:spPr>
            <a:xfrm>
              <a:off x="5953315" y="3186112"/>
              <a:ext cx="116585" cy="486441"/>
            </a:xfrm>
            <a:custGeom>
              <a:avLst/>
              <a:gdLst/>
              <a:ahLst/>
              <a:cxnLst/>
              <a:rect l="l" t="t" r="r" b="b"/>
              <a:pathLst>
                <a:path w="116585" h="486441" extrusionOk="0">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48" name="Google Shape;2348;p24"/>
          <p:cNvGrpSpPr/>
          <p:nvPr/>
        </p:nvGrpSpPr>
        <p:grpSpPr>
          <a:xfrm>
            <a:off x="8506127" y="829856"/>
            <a:ext cx="607073" cy="646215"/>
            <a:chOff x="5867114" y="3186397"/>
            <a:chExt cx="457961" cy="487489"/>
          </a:xfrm>
        </p:grpSpPr>
        <p:sp>
          <p:nvSpPr>
            <p:cNvPr id="2349" name="Google Shape;2349;p24"/>
            <p:cNvSpPr/>
            <p:nvPr/>
          </p:nvSpPr>
          <p:spPr>
            <a:xfrm>
              <a:off x="5867114" y="3186397"/>
              <a:ext cx="457961" cy="487489"/>
            </a:xfrm>
            <a:custGeom>
              <a:avLst/>
              <a:gdLst/>
              <a:ahLst/>
              <a:cxnLst/>
              <a:rect l="l" t="t" r="r" b="b"/>
              <a:pathLst>
                <a:path w="457961" h="487489" extrusionOk="0">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0" name="Google Shape;2350;p24"/>
            <p:cNvSpPr/>
            <p:nvPr/>
          </p:nvSpPr>
          <p:spPr>
            <a:xfrm>
              <a:off x="5950553" y="3260692"/>
              <a:ext cx="305657" cy="369570"/>
            </a:xfrm>
            <a:custGeom>
              <a:avLst/>
              <a:gdLst/>
              <a:ahLst/>
              <a:cxnLst/>
              <a:rect l="l" t="t" r="r" b="b"/>
              <a:pathLst>
                <a:path w="305657" h="369570" extrusionOk="0">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1" name="Google Shape;2351;p24"/>
            <p:cNvSpPr/>
            <p:nvPr/>
          </p:nvSpPr>
          <p:spPr>
            <a:xfrm>
              <a:off x="6024371" y="3260121"/>
              <a:ext cx="232695" cy="320992"/>
            </a:xfrm>
            <a:custGeom>
              <a:avLst/>
              <a:gdLst/>
              <a:ahLst/>
              <a:cxnLst/>
              <a:rect l="l" t="t" r="r" b="b"/>
              <a:pathLst>
                <a:path w="232695" h="320992" extrusionOk="0">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2" name="Google Shape;2352;p24"/>
            <p:cNvSpPr/>
            <p:nvPr/>
          </p:nvSpPr>
          <p:spPr>
            <a:xfrm>
              <a:off x="6059169" y="3423069"/>
              <a:ext cx="35814" cy="35783"/>
            </a:xfrm>
            <a:custGeom>
              <a:avLst/>
              <a:gdLst/>
              <a:ahLst/>
              <a:cxnLst/>
              <a:rect l="l" t="t" r="r" b="b"/>
              <a:pathLst>
                <a:path w="35814" h="35783" extrusionOk="0">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3" name="Google Shape;2353;p24"/>
            <p:cNvSpPr/>
            <p:nvPr/>
          </p:nvSpPr>
          <p:spPr>
            <a:xfrm>
              <a:off x="5869400" y="3302317"/>
              <a:ext cx="284225" cy="366712"/>
            </a:xfrm>
            <a:custGeom>
              <a:avLst/>
              <a:gdLst/>
              <a:ahLst/>
              <a:cxnLst/>
              <a:rect l="l" t="t" r="r" b="b"/>
              <a:pathLst>
                <a:path w="284225" h="366712" extrusionOk="0">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354" name="Google Shape;2354;p24"/>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355"/>
        <p:cNvGrpSpPr/>
        <p:nvPr/>
      </p:nvGrpSpPr>
      <p:grpSpPr>
        <a:xfrm>
          <a:off x="0" y="0"/>
          <a:ext cx="0" cy="0"/>
          <a:chOff x="0" y="0"/>
          <a:chExt cx="0" cy="0"/>
        </a:xfrm>
      </p:grpSpPr>
      <p:grpSp>
        <p:nvGrpSpPr>
          <p:cNvPr id="2356" name="Google Shape;2356;p25"/>
          <p:cNvGrpSpPr/>
          <p:nvPr/>
        </p:nvGrpSpPr>
        <p:grpSpPr>
          <a:xfrm rot="-7797443">
            <a:off x="-423074" y="2199681"/>
            <a:ext cx="3050844" cy="2446218"/>
            <a:chOff x="5353050" y="2833686"/>
            <a:chExt cx="1488947" cy="1193863"/>
          </a:xfrm>
        </p:grpSpPr>
        <p:sp>
          <p:nvSpPr>
            <p:cNvPr id="2357" name="Google Shape;2357;p25"/>
            <p:cNvSpPr/>
            <p:nvPr/>
          </p:nvSpPr>
          <p:spPr>
            <a:xfrm>
              <a:off x="5353050" y="3293077"/>
              <a:ext cx="201072" cy="99060"/>
            </a:xfrm>
            <a:custGeom>
              <a:avLst/>
              <a:gdLst/>
              <a:ahLst/>
              <a:cxnLst/>
              <a:rect l="l" t="t" r="r" b="b"/>
              <a:pathLst>
                <a:path w="201072" h="99060" extrusionOk="0">
                  <a:moveTo>
                    <a:pt x="0" y="0"/>
                  </a:moveTo>
                  <a:lnTo>
                    <a:pt x="201073" y="99060"/>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8" name="Google Shape;2358;p25"/>
            <p:cNvSpPr/>
            <p:nvPr/>
          </p:nvSpPr>
          <p:spPr>
            <a:xfrm>
              <a:off x="5353145" y="2833686"/>
              <a:ext cx="1488852" cy="1193863"/>
            </a:xfrm>
            <a:custGeom>
              <a:avLst/>
              <a:gdLst/>
              <a:ahLst/>
              <a:cxnLst/>
              <a:rect l="l" t="t" r="r" b="b"/>
              <a:pathLst>
                <a:path w="1488852" h="1193863" extrusionOk="0">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59" name="Google Shape;2359;p25"/>
            <p:cNvSpPr/>
            <p:nvPr/>
          </p:nvSpPr>
          <p:spPr>
            <a:xfrm>
              <a:off x="5648515" y="3438429"/>
              <a:ext cx="139827" cy="68865"/>
            </a:xfrm>
            <a:custGeom>
              <a:avLst/>
              <a:gdLst/>
              <a:ahLst/>
              <a:cxnLst/>
              <a:rect l="l" t="t" r="r" b="b"/>
              <a:pathLst>
                <a:path w="139827" h="68865" extrusionOk="0">
                  <a:moveTo>
                    <a:pt x="0" y="0"/>
                  </a:moveTo>
                  <a:lnTo>
                    <a:pt x="139827" y="68866"/>
                  </a:lnTo>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0" name="Google Shape;2360;p25"/>
            <p:cNvSpPr/>
            <p:nvPr/>
          </p:nvSpPr>
          <p:spPr>
            <a:xfrm rot="-1782558">
              <a:off x="6668011" y="3902047"/>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1" name="Google Shape;2361;p25"/>
            <p:cNvSpPr/>
            <p:nvPr/>
          </p:nvSpPr>
          <p:spPr>
            <a:xfrm rot="-1782558">
              <a:off x="6661325" y="3840396"/>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2" name="Google Shape;2362;p25"/>
            <p:cNvSpPr/>
            <p:nvPr/>
          </p:nvSpPr>
          <p:spPr>
            <a:xfrm rot="-1782558">
              <a:off x="6706466" y="3879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3" name="Google Shape;2363;p25"/>
            <p:cNvSpPr/>
            <p:nvPr/>
          </p:nvSpPr>
          <p:spPr>
            <a:xfrm rot="-1782558">
              <a:off x="6700444" y="38693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4" name="Google Shape;2364;p25"/>
            <p:cNvSpPr/>
            <p:nvPr/>
          </p:nvSpPr>
          <p:spPr>
            <a:xfrm rot="-1782558">
              <a:off x="6694505" y="385874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5" name="Google Shape;2365;p25"/>
            <p:cNvSpPr/>
            <p:nvPr/>
          </p:nvSpPr>
          <p:spPr>
            <a:xfrm rot="-1782558">
              <a:off x="6686980" y="384562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6" name="Google Shape;2366;p25"/>
            <p:cNvSpPr/>
            <p:nvPr/>
          </p:nvSpPr>
          <p:spPr>
            <a:xfrm rot="-1782558">
              <a:off x="6655594" y="379043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7" name="Google Shape;2367;p25"/>
            <p:cNvSpPr/>
            <p:nvPr/>
          </p:nvSpPr>
          <p:spPr>
            <a:xfrm rot="-1782558">
              <a:off x="6661568" y="38010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8" name="Google Shape;2368;p25"/>
            <p:cNvSpPr/>
            <p:nvPr/>
          </p:nvSpPr>
          <p:spPr>
            <a:xfrm rot="-1782558">
              <a:off x="6668962" y="38141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9" name="Google Shape;2369;p25"/>
            <p:cNvSpPr/>
            <p:nvPr/>
          </p:nvSpPr>
          <p:spPr>
            <a:xfrm rot="-1782558">
              <a:off x="6675031" y="382470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0" name="Google Shape;2370;p25"/>
            <p:cNvSpPr/>
            <p:nvPr/>
          </p:nvSpPr>
          <p:spPr>
            <a:xfrm rot="-1782558">
              <a:off x="6602138" y="3786612"/>
              <a:ext cx="96561" cy="5993"/>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1" name="Google Shape;2371;p25"/>
            <p:cNvSpPr/>
            <p:nvPr/>
          </p:nvSpPr>
          <p:spPr>
            <a:xfrm rot="-1782558">
              <a:off x="6595403" y="372487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2" name="Google Shape;2372;p25"/>
            <p:cNvSpPr/>
            <p:nvPr/>
          </p:nvSpPr>
          <p:spPr>
            <a:xfrm rot="-1782558">
              <a:off x="6640675" y="376423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3" name="Google Shape;2373;p25"/>
            <p:cNvSpPr/>
            <p:nvPr/>
          </p:nvSpPr>
          <p:spPr>
            <a:xfrm rot="-1782558">
              <a:off x="6634653" y="37538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4" name="Google Shape;2374;p25"/>
            <p:cNvSpPr/>
            <p:nvPr/>
          </p:nvSpPr>
          <p:spPr>
            <a:xfrm rot="-1782558">
              <a:off x="6628584" y="374323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5" name="Google Shape;2375;p25"/>
            <p:cNvSpPr/>
            <p:nvPr/>
          </p:nvSpPr>
          <p:spPr>
            <a:xfrm rot="-1782558">
              <a:off x="6622657" y="373272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6" name="Google Shape;2376;p25"/>
            <p:cNvSpPr/>
            <p:nvPr/>
          </p:nvSpPr>
          <p:spPr>
            <a:xfrm rot="-1782558">
              <a:off x="6589720" y="36750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7" name="Google Shape;2377;p25"/>
            <p:cNvSpPr/>
            <p:nvPr/>
          </p:nvSpPr>
          <p:spPr>
            <a:xfrm rot="-1782558">
              <a:off x="6595648" y="36855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8" name="Google Shape;2378;p25"/>
            <p:cNvSpPr/>
            <p:nvPr/>
          </p:nvSpPr>
          <p:spPr>
            <a:xfrm rot="-1782558">
              <a:off x="6603171" y="369863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9" name="Google Shape;2379;p25"/>
            <p:cNvSpPr/>
            <p:nvPr/>
          </p:nvSpPr>
          <p:spPr>
            <a:xfrm rot="-1782558">
              <a:off x="6609110" y="37091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0" name="Google Shape;2380;p25"/>
            <p:cNvSpPr/>
            <p:nvPr/>
          </p:nvSpPr>
          <p:spPr>
            <a:xfrm rot="-1782558">
              <a:off x="6536216" y="367109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1" name="Google Shape;2381;p25"/>
            <p:cNvSpPr/>
            <p:nvPr/>
          </p:nvSpPr>
          <p:spPr>
            <a:xfrm rot="-1782558">
              <a:off x="6530985" y="3611968"/>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2" name="Google Shape;2382;p25"/>
            <p:cNvSpPr/>
            <p:nvPr/>
          </p:nvSpPr>
          <p:spPr>
            <a:xfrm rot="-1782558">
              <a:off x="6576256" y="365142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3" name="Google Shape;2383;p25"/>
            <p:cNvSpPr/>
            <p:nvPr/>
          </p:nvSpPr>
          <p:spPr>
            <a:xfrm rot="-1782558">
              <a:off x="6568732" y="36383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4" name="Google Shape;2384;p25"/>
            <p:cNvSpPr/>
            <p:nvPr/>
          </p:nvSpPr>
          <p:spPr>
            <a:xfrm rot="-1782558">
              <a:off x="6562710" y="36277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5" name="Google Shape;2385;p25"/>
            <p:cNvSpPr/>
            <p:nvPr/>
          </p:nvSpPr>
          <p:spPr>
            <a:xfrm rot="-1782558">
              <a:off x="6556736" y="3617202"/>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6" name="Google Shape;2386;p25"/>
            <p:cNvSpPr/>
            <p:nvPr/>
          </p:nvSpPr>
          <p:spPr>
            <a:xfrm rot="-1782558">
              <a:off x="6523799" y="35594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7" name="Google Shape;2387;p25"/>
            <p:cNvSpPr/>
            <p:nvPr/>
          </p:nvSpPr>
          <p:spPr>
            <a:xfrm rot="-1782558">
              <a:off x="6531323" y="35726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8" name="Google Shape;2388;p25"/>
            <p:cNvSpPr/>
            <p:nvPr/>
          </p:nvSpPr>
          <p:spPr>
            <a:xfrm rot="-1782558">
              <a:off x="6537250" y="358311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89" name="Google Shape;2389;p25"/>
            <p:cNvSpPr/>
            <p:nvPr/>
          </p:nvSpPr>
          <p:spPr>
            <a:xfrm rot="-1782558">
              <a:off x="6543272" y="359362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0" name="Google Shape;2390;p25"/>
            <p:cNvSpPr/>
            <p:nvPr/>
          </p:nvSpPr>
          <p:spPr>
            <a:xfrm rot="-1782558">
              <a:off x="6471798" y="355818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1" name="Google Shape;2391;p25"/>
            <p:cNvSpPr/>
            <p:nvPr/>
          </p:nvSpPr>
          <p:spPr>
            <a:xfrm rot="-1782558">
              <a:off x="6465111" y="3496532"/>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2" name="Google Shape;2392;p25"/>
            <p:cNvSpPr/>
            <p:nvPr/>
          </p:nvSpPr>
          <p:spPr>
            <a:xfrm rot="-1782558">
              <a:off x="6510335" y="3535904"/>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3" name="Google Shape;2393;p25"/>
            <p:cNvSpPr/>
            <p:nvPr/>
          </p:nvSpPr>
          <p:spPr>
            <a:xfrm rot="-1782558">
              <a:off x="6504313" y="3525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4" name="Google Shape;2394;p25"/>
            <p:cNvSpPr/>
            <p:nvPr/>
          </p:nvSpPr>
          <p:spPr>
            <a:xfrm rot="-1782558">
              <a:off x="6496789" y="351227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5" name="Google Shape;2395;p25"/>
            <p:cNvSpPr/>
            <p:nvPr/>
          </p:nvSpPr>
          <p:spPr>
            <a:xfrm rot="-1782558">
              <a:off x="6490944" y="35017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6" name="Google Shape;2396;p25"/>
            <p:cNvSpPr/>
            <p:nvPr/>
          </p:nvSpPr>
          <p:spPr>
            <a:xfrm rot="-1782558">
              <a:off x="6459380" y="34466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7" name="Google Shape;2397;p25"/>
            <p:cNvSpPr/>
            <p:nvPr/>
          </p:nvSpPr>
          <p:spPr>
            <a:xfrm rot="-1782558">
              <a:off x="6465402" y="3457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8" name="Google Shape;2398;p25"/>
            <p:cNvSpPr/>
            <p:nvPr/>
          </p:nvSpPr>
          <p:spPr>
            <a:xfrm rot="-1782558">
              <a:off x="6471376" y="346767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99" name="Google Shape;2399;p25"/>
            <p:cNvSpPr/>
            <p:nvPr/>
          </p:nvSpPr>
          <p:spPr>
            <a:xfrm rot="-1782558">
              <a:off x="6477398" y="34781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0" name="Google Shape;2400;p25"/>
            <p:cNvSpPr/>
            <p:nvPr/>
          </p:nvSpPr>
          <p:spPr>
            <a:xfrm rot="-1782558">
              <a:off x="6407473" y="3445369"/>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1" name="Google Shape;2401;p25"/>
            <p:cNvSpPr/>
            <p:nvPr/>
          </p:nvSpPr>
          <p:spPr>
            <a:xfrm rot="-1782558">
              <a:off x="6400645" y="33835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2" name="Google Shape;2402;p25"/>
            <p:cNvSpPr/>
            <p:nvPr/>
          </p:nvSpPr>
          <p:spPr>
            <a:xfrm rot="-1782558">
              <a:off x="6445916" y="34229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3" name="Google Shape;2403;p25"/>
            <p:cNvSpPr/>
            <p:nvPr/>
          </p:nvSpPr>
          <p:spPr>
            <a:xfrm rot="-1782558">
              <a:off x="6439989" y="34124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4" name="Google Shape;2404;p25"/>
            <p:cNvSpPr/>
            <p:nvPr/>
          </p:nvSpPr>
          <p:spPr>
            <a:xfrm rot="-1782558">
              <a:off x="6432548" y="339931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5" name="Google Shape;2405;p25"/>
            <p:cNvSpPr/>
            <p:nvPr/>
          </p:nvSpPr>
          <p:spPr>
            <a:xfrm rot="-1782558">
              <a:off x="6426526" y="338890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6" name="Google Shape;2406;p25"/>
            <p:cNvSpPr/>
            <p:nvPr/>
          </p:nvSpPr>
          <p:spPr>
            <a:xfrm rot="-1782558">
              <a:off x="6395044" y="333371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7" name="Google Shape;2407;p25"/>
            <p:cNvSpPr/>
            <p:nvPr/>
          </p:nvSpPr>
          <p:spPr>
            <a:xfrm rot="-1782558">
              <a:off x="6400983" y="33442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8" name="Google Shape;2408;p25"/>
            <p:cNvSpPr/>
            <p:nvPr/>
          </p:nvSpPr>
          <p:spPr>
            <a:xfrm rot="-1782558">
              <a:off x="6407005" y="33546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09" name="Google Shape;2409;p25"/>
            <p:cNvSpPr/>
            <p:nvPr/>
          </p:nvSpPr>
          <p:spPr>
            <a:xfrm rot="-1782558">
              <a:off x="6414529" y="3367803"/>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0" name="Google Shape;2410;p25"/>
            <p:cNvSpPr/>
            <p:nvPr/>
          </p:nvSpPr>
          <p:spPr>
            <a:xfrm rot="-1782558">
              <a:off x="6341635" y="332980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1" name="Google Shape;2411;p25"/>
            <p:cNvSpPr/>
            <p:nvPr/>
          </p:nvSpPr>
          <p:spPr>
            <a:xfrm rot="-1782558">
              <a:off x="6334853" y="3268057"/>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2" name="Google Shape;2412;p25"/>
            <p:cNvSpPr/>
            <p:nvPr/>
          </p:nvSpPr>
          <p:spPr>
            <a:xfrm rot="-1782558">
              <a:off x="6381592" y="331008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3" name="Google Shape;2413;p25"/>
            <p:cNvSpPr/>
            <p:nvPr/>
          </p:nvSpPr>
          <p:spPr>
            <a:xfrm rot="-1782558">
              <a:off x="6374068" y="329696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4" name="Google Shape;2414;p25"/>
            <p:cNvSpPr/>
            <p:nvPr/>
          </p:nvSpPr>
          <p:spPr>
            <a:xfrm rot="-1782558">
              <a:off x="6368129" y="328650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5" name="Google Shape;2415;p25"/>
            <p:cNvSpPr/>
            <p:nvPr/>
          </p:nvSpPr>
          <p:spPr>
            <a:xfrm rot="-1782558">
              <a:off x="6362107" y="3275995"/>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6" name="Google Shape;2416;p25"/>
            <p:cNvSpPr/>
            <p:nvPr/>
          </p:nvSpPr>
          <p:spPr>
            <a:xfrm rot="-1782558">
              <a:off x="6329122" y="32181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7" name="Google Shape;2417;p25"/>
            <p:cNvSpPr/>
            <p:nvPr/>
          </p:nvSpPr>
          <p:spPr>
            <a:xfrm rot="-1782558">
              <a:off x="6336564" y="32313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8" name="Google Shape;2418;p25"/>
            <p:cNvSpPr/>
            <p:nvPr/>
          </p:nvSpPr>
          <p:spPr>
            <a:xfrm rot="-1782558">
              <a:off x="6342586" y="324187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19" name="Google Shape;2419;p25"/>
            <p:cNvSpPr/>
            <p:nvPr/>
          </p:nvSpPr>
          <p:spPr>
            <a:xfrm rot="-1782558">
              <a:off x="6348655" y="32523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0" name="Google Shape;2420;p25"/>
            <p:cNvSpPr/>
            <p:nvPr/>
          </p:nvSpPr>
          <p:spPr>
            <a:xfrm rot="-1782558">
              <a:off x="6277216" y="3216894"/>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1" name="Google Shape;2421;p25"/>
            <p:cNvSpPr/>
            <p:nvPr/>
          </p:nvSpPr>
          <p:spPr>
            <a:xfrm rot="-1782558">
              <a:off x="6270530" y="3155243"/>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2" name="Google Shape;2422;p25"/>
            <p:cNvSpPr/>
            <p:nvPr/>
          </p:nvSpPr>
          <p:spPr>
            <a:xfrm rot="-1782558">
              <a:off x="6315671" y="319456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3" name="Google Shape;2423;p25"/>
            <p:cNvSpPr/>
            <p:nvPr/>
          </p:nvSpPr>
          <p:spPr>
            <a:xfrm rot="-1782558">
              <a:off x="6309649" y="318415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4" name="Google Shape;2424;p25"/>
            <p:cNvSpPr/>
            <p:nvPr/>
          </p:nvSpPr>
          <p:spPr>
            <a:xfrm rot="-1782558">
              <a:off x="6303710" y="31735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5" name="Google Shape;2425;p25"/>
            <p:cNvSpPr/>
            <p:nvPr/>
          </p:nvSpPr>
          <p:spPr>
            <a:xfrm rot="-1782558">
              <a:off x="6296185" y="316047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6" name="Google Shape;2426;p25"/>
            <p:cNvSpPr/>
            <p:nvPr/>
          </p:nvSpPr>
          <p:spPr>
            <a:xfrm rot="-1782558">
              <a:off x="6264799" y="3105286"/>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7" name="Google Shape;2427;p25"/>
            <p:cNvSpPr/>
            <p:nvPr/>
          </p:nvSpPr>
          <p:spPr>
            <a:xfrm rot="-1782558">
              <a:off x="6270726" y="311579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8" name="Google Shape;2428;p25"/>
            <p:cNvSpPr/>
            <p:nvPr/>
          </p:nvSpPr>
          <p:spPr>
            <a:xfrm rot="-1782558">
              <a:off x="6276795" y="312638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29" name="Google Shape;2429;p25"/>
            <p:cNvSpPr/>
            <p:nvPr/>
          </p:nvSpPr>
          <p:spPr>
            <a:xfrm rot="-1782558">
              <a:off x="6284237" y="31395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0" name="Google Shape;2430;p25"/>
            <p:cNvSpPr/>
            <p:nvPr/>
          </p:nvSpPr>
          <p:spPr>
            <a:xfrm rot="-1782558">
              <a:off x="6212798" y="3103985"/>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1" name="Google Shape;2431;p25"/>
            <p:cNvSpPr/>
            <p:nvPr/>
          </p:nvSpPr>
          <p:spPr>
            <a:xfrm rot="-1782558">
              <a:off x="6206111" y="3042334"/>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2" name="Google Shape;2432;p25"/>
            <p:cNvSpPr/>
            <p:nvPr/>
          </p:nvSpPr>
          <p:spPr>
            <a:xfrm rot="-1782558">
              <a:off x="6251252" y="308175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3" name="Google Shape;2433;p25"/>
            <p:cNvSpPr/>
            <p:nvPr/>
          </p:nvSpPr>
          <p:spPr>
            <a:xfrm rot="-1782558">
              <a:off x="6245313" y="3071196"/>
              <a:ext cx="48328" cy="3044"/>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4" name="Google Shape;2434;p25"/>
            <p:cNvSpPr/>
            <p:nvPr/>
          </p:nvSpPr>
          <p:spPr>
            <a:xfrm rot="-1782558">
              <a:off x="6239386" y="306078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5" name="Google Shape;2435;p25"/>
            <p:cNvSpPr/>
            <p:nvPr/>
          </p:nvSpPr>
          <p:spPr>
            <a:xfrm rot="-1782558">
              <a:off x="6231862" y="3047568"/>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6" name="Google Shape;2436;p25"/>
            <p:cNvSpPr/>
            <p:nvPr/>
          </p:nvSpPr>
          <p:spPr>
            <a:xfrm rot="-1782558">
              <a:off x="6200380" y="2992472"/>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7" name="Google Shape;2437;p25"/>
            <p:cNvSpPr/>
            <p:nvPr/>
          </p:nvSpPr>
          <p:spPr>
            <a:xfrm rot="-1782558">
              <a:off x="6206402" y="300298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8" name="Google Shape;2438;p25"/>
            <p:cNvSpPr/>
            <p:nvPr/>
          </p:nvSpPr>
          <p:spPr>
            <a:xfrm rot="-1782558">
              <a:off x="6213844" y="3016147"/>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39" name="Google Shape;2439;p25"/>
            <p:cNvSpPr/>
            <p:nvPr/>
          </p:nvSpPr>
          <p:spPr>
            <a:xfrm rot="-1782558">
              <a:off x="6219770" y="3026561"/>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0" name="Google Shape;2440;p25"/>
            <p:cNvSpPr/>
            <p:nvPr/>
          </p:nvSpPr>
          <p:spPr>
            <a:xfrm rot="-1782558">
              <a:off x="6145769" y="2992673"/>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1" name="Google Shape;2441;p25"/>
            <p:cNvSpPr/>
            <p:nvPr/>
          </p:nvSpPr>
          <p:spPr>
            <a:xfrm rot="-1782558">
              <a:off x="6082552" y="2875652"/>
              <a:ext cx="96561" cy="5993"/>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2" name="Google Shape;2442;p25"/>
            <p:cNvSpPr/>
            <p:nvPr/>
          </p:nvSpPr>
          <p:spPr>
            <a:xfrm rot="-1782558">
              <a:off x="6139035" y="2930940"/>
              <a:ext cx="69448" cy="3044"/>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3" name="Google Shape;2443;p25"/>
            <p:cNvSpPr/>
            <p:nvPr/>
          </p:nvSpPr>
          <p:spPr>
            <a:xfrm rot="-1782558">
              <a:off x="6184307" y="297039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4" name="Google Shape;2444;p25"/>
            <p:cNvSpPr/>
            <p:nvPr/>
          </p:nvSpPr>
          <p:spPr>
            <a:xfrm rot="-1782558">
              <a:off x="6178285" y="29598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5" name="Google Shape;2445;p25"/>
            <p:cNvSpPr/>
            <p:nvPr/>
          </p:nvSpPr>
          <p:spPr>
            <a:xfrm rot="-1782558">
              <a:off x="6170760" y="2946765"/>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6" name="Google Shape;2446;p25"/>
            <p:cNvSpPr/>
            <p:nvPr/>
          </p:nvSpPr>
          <p:spPr>
            <a:xfrm rot="-1782558">
              <a:off x="6164821" y="2936209"/>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7" name="Google Shape;2447;p25"/>
            <p:cNvSpPr/>
            <p:nvPr/>
          </p:nvSpPr>
          <p:spPr>
            <a:xfrm rot="-1782558">
              <a:off x="6133352" y="2881160"/>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8" name="Google Shape;2448;p25"/>
            <p:cNvSpPr/>
            <p:nvPr/>
          </p:nvSpPr>
          <p:spPr>
            <a:xfrm rot="-1782558">
              <a:off x="6139374" y="289157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9" name="Google Shape;2449;p25"/>
            <p:cNvSpPr/>
            <p:nvPr/>
          </p:nvSpPr>
          <p:spPr>
            <a:xfrm rot="-1782558">
              <a:off x="6145301" y="2902084"/>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0" name="Google Shape;2450;p25"/>
            <p:cNvSpPr/>
            <p:nvPr/>
          </p:nvSpPr>
          <p:spPr>
            <a:xfrm rot="-1782558">
              <a:off x="6151323" y="2912593"/>
              <a:ext cx="48328" cy="3044"/>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451" name="Google Shape;2451;p25"/>
          <p:cNvSpPr txBox="1">
            <a:spLocks noGrp="1"/>
          </p:cNvSpPr>
          <p:nvPr>
            <p:ph type="title"/>
          </p:nvPr>
        </p:nvSpPr>
        <p:spPr>
          <a:xfrm>
            <a:off x="1617413" y="1352175"/>
            <a:ext cx="5909100" cy="23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452" name="Google Shape;2452;p25"/>
          <p:cNvSpPr txBox="1">
            <a:spLocks noGrp="1"/>
          </p:cNvSpPr>
          <p:nvPr>
            <p:ph type="body" idx="1"/>
          </p:nvPr>
        </p:nvSpPr>
        <p:spPr>
          <a:xfrm>
            <a:off x="900563" y="3542963"/>
            <a:ext cx="7342800" cy="651300"/>
          </a:xfrm>
          <a:prstGeom prst="rect">
            <a:avLst/>
          </a:prstGeom>
        </p:spPr>
        <p:txBody>
          <a:bodyPr spcFirstLastPara="1" wrap="square" lIns="91425" tIns="91425" rIns="91425" bIns="91425" anchor="t" anchorCtr="0">
            <a:noAutofit/>
          </a:bodyPr>
          <a:lstStyle>
            <a:lvl1pPr marL="457200" lvl="0" indent="-279400" algn="ctr" rtl="0">
              <a:spcBef>
                <a:spcPts val="0"/>
              </a:spcBef>
              <a:spcAft>
                <a:spcPts val="0"/>
              </a:spcAft>
              <a:buSzPts val="800"/>
              <a:buChar char="●"/>
              <a:defRPr sz="800"/>
            </a:lvl1pPr>
            <a:lvl2pPr marL="914400" lvl="1" indent="-279400" algn="ctr" rtl="0">
              <a:spcBef>
                <a:spcPts val="1600"/>
              </a:spcBef>
              <a:spcAft>
                <a:spcPts val="0"/>
              </a:spcAft>
              <a:buSzPts val="800"/>
              <a:buChar char="○"/>
              <a:defRPr sz="800"/>
            </a:lvl2pPr>
            <a:lvl3pPr marL="1371600" lvl="2" indent="-279400" algn="ctr" rtl="0">
              <a:spcBef>
                <a:spcPts val="1600"/>
              </a:spcBef>
              <a:spcAft>
                <a:spcPts val="0"/>
              </a:spcAft>
              <a:buSzPts val="800"/>
              <a:buChar char="■"/>
              <a:defRPr sz="800"/>
            </a:lvl3pPr>
            <a:lvl4pPr marL="1828800" lvl="3" indent="-279400" algn="ctr" rtl="0">
              <a:spcBef>
                <a:spcPts val="1600"/>
              </a:spcBef>
              <a:spcAft>
                <a:spcPts val="0"/>
              </a:spcAft>
              <a:buSzPts val="800"/>
              <a:buChar char="●"/>
              <a:defRPr sz="800"/>
            </a:lvl4pPr>
            <a:lvl5pPr marL="2286000" lvl="4" indent="-279400" algn="ctr" rtl="0">
              <a:spcBef>
                <a:spcPts val="1600"/>
              </a:spcBef>
              <a:spcAft>
                <a:spcPts val="0"/>
              </a:spcAft>
              <a:buSzPts val="800"/>
              <a:buChar char="○"/>
              <a:defRPr sz="800"/>
            </a:lvl5pPr>
            <a:lvl6pPr marL="2743200" lvl="5" indent="-279400" algn="ctr" rtl="0">
              <a:spcBef>
                <a:spcPts val="1600"/>
              </a:spcBef>
              <a:spcAft>
                <a:spcPts val="0"/>
              </a:spcAft>
              <a:buSzPts val="800"/>
              <a:buChar char="■"/>
              <a:defRPr sz="800"/>
            </a:lvl6pPr>
            <a:lvl7pPr marL="3200400" lvl="6" indent="-279400" algn="ctr" rtl="0">
              <a:spcBef>
                <a:spcPts val="1600"/>
              </a:spcBef>
              <a:spcAft>
                <a:spcPts val="0"/>
              </a:spcAft>
              <a:buSzPts val="800"/>
              <a:buChar char="●"/>
              <a:defRPr sz="800"/>
            </a:lvl7pPr>
            <a:lvl8pPr marL="3657600" lvl="7" indent="-279400" algn="ctr" rtl="0">
              <a:spcBef>
                <a:spcPts val="1600"/>
              </a:spcBef>
              <a:spcAft>
                <a:spcPts val="0"/>
              </a:spcAft>
              <a:buSzPts val="800"/>
              <a:buChar char="○"/>
              <a:defRPr sz="800"/>
            </a:lvl8pPr>
            <a:lvl9pPr marL="4114800" lvl="8" indent="-279400" algn="ctr" rtl="0">
              <a:spcBef>
                <a:spcPts val="1600"/>
              </a:spcBef>
              <a:spcAft>
                <a:spcPts val="1600"/>
              </a:spcAft>
              <a:buSzPts val="800"/>
              <a:buChar char="■"/>
              <a:defRPr sz="800"/>
            </a:lvl9pPr>
          </a:lstStyle>
          <a:p>
            <a:endParaRPr/>
          </a:p>
        </p:txBody>
      </p:sp>
      <p:sp>
        <p:nvSpPr>
          <p:cNvPr id="2453" name="Google Shape;2453;p25"/>
          <p:cNvSpPr/>
          <p:nvPr/>
        </p:nvSpPr>
        <p:spPr>
          <a:xfrm rot="-2635145" flipH="1">
            <a:off x="-1943580" y="-236843"/>
            <a:ext cx="6095544" cy="4261078"/>
          </a:xfrm>
          <a:custGeom>
            <a:avLst/>
            <a:gdLst/>
            <a:ahLst/>
            <a:cxnLst/>
            <a:rect l="l" t="t" r="r" b="b"/>
            <a:pathLst>
              <a:path w="8131006" h="5683964" extrusionOk="0">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dist="127000" dir="702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a:solidFill>
                <a:srgbClr val="FFFFFF"/>
              </a:solidFill>
            </a:endParaRPr>
          </a:p>
        </p:txBody>
      </p:sp>
      <p:sp>
        <p:nvSpPr>
          <p:cNvPr id="2454" name="Google Shape;2454;p25"/>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455" name="Google Shape;2455;p25"/>
          <p:cNvGrpSpPr/>
          <p:nvPr/>
        </p:nvGrpSpPr>
        <p:grpSpPr>
          <a:xfrm>
            <a:off x="5499679" y="4003999"/>
            <a:ext cx="3694477" cy="1282707"/>
            <a:chOff x="7332906" y="5338665"/>
            <a:chExt cx="4925970" cy="1710276"/>
          </a:xfrm>
        </p:grpSpPr>
        <p:grpSp>
          <p:nvGrpSpPr>
            <p:cNvPr id="2456" name="Google Shape;2456;p25"/>
            <p:cNvGrpSpPr/>
            <p:nvPr/>
          </p:nvGrpSpPr>
          <p:grpSpPr>
            <a:xfrm>
              <a:off x="9381196" y="5338665"/>
              <a:ext cx="2707325" cy="1707379"/>
              <a:chOff x="6723350" y="566875"/>
              <a:chExt cx="1552188" cy="1732500"/>
            </a:xfrm>
          </p:grpSpPr>
          <p:cxnSp>
            <p:nvCxnSpPr>
              <p:cNvPr id="2457" name="Google Shape;2457;p25"/>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58" name="Google Shape;2458;p25"/>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59" name="Google Shape;2459;p25"/>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60" name="Google Shape;2460;p25"/>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61" name="Google Shape;2461;p25"/>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62" name="Google Shape;2462;p25"/>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63" name="Google Shape;2463;p25"/>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64" name="Google Shape;2464;p25"/>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465" name="Google Shape;2465;p25"/>
            <p:cNvGrpSpPr/>
            <p:nvPr/>
          </p:nvGrpSpPr>
          <p:grpSpPr>
            <a:xfrm rot="5400000">
              <a:off x="9215748" y="3613047"/>
              <a:ext cx="1160286" cy="4925970"/>
              <a:chOff x="6723350" y="566874"/>
              <a:chExt cx="665225" cy="2824200"/>
            </a:xfrm>
          </p:grpSpPr>
          <p:cxnSp>
            <p:nvCxnSpPr>
              <p:cNvPr id="2466" name="Google Shape;2466;p25"/>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467" name="Google Shape;2467;p25"/>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2468" name="Google Shape;2468;p25"/>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cxnSp>
            <p:nvCxnSpPr>
              <p:cNvPr id="2469" name="Google Shape;2469;p25"/>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grpSp>
        <p:cxnSp>
          <p:nvCxnSpPr>
            <p:cNvPr id="2470" name="Google Shape;2470;p25"/>
            <p:cNvCxnSpPr/>
            <p:nvPr/>
          </p:nvCxnSpPr>
          <p:spPr>
            <a:xfrm>
              <a:off x="8969752" y="5726507"/>
              <a:ext cx="0" cy="1319400"/>
            </a:xfrm>
            <a:prstGeom prst="straightConnector1">
              <a:avLst/>
            </a:prstGeom>
            <a:noFill/>
            <a:ln w="9525" cap="flat" cmpd="sng">
              <a:solidFill>
                <a:schemeClr val="dk1"/>
              </a:solidFill>
              <a:prstDash val="solid"/>
              <a:round/>
              <a:headEnd type="none" w="med" len="med"/>
              <a:tailEnd type="none" w="med" len="med"/>
            </a:ln>
          </p:spPr>
        </p:cxnSp>
        <p:cxnSp>
          <p:nvCxnSpPr>
            <p:cNvPr id="2471" name="Google Shape;2471;p25"/>
            <p:cNvCxnSpPr/>
            <p:nvPr/>
          </p:nvCxnSpPr>
          <p:spPr>
            <a:xfrm>
              <a:off x="8577275" y="6017475"/>
              <a:ext cx="600" cy="1028400"/>
            </a:xfrm>
            <a:prstGeom prst="straightConnector1">
              <a:avLst/>
            </a:prstGeom>
            <a:noFill/>
            <a:ln w="9525" cap="flat" cmpd="sng">
              <a:solidFill>
                <a:schemeClr val="dk1"/>
              </a:solidFill>
              <a:prstDash val="solid"/>
              <a:round/>
              <a:headEnd type="none" w="med" len="med"/>
              <a:tailEnd type="none" w="med" len="med"/>
            </a:ln>
          </p:spPr>
        </p:cxnSp>
        <p:cxnSp>
          <p:nvCxnSpPr>
            <p:cNvPr id="2472" name="Google Shape;2472;p25"/>
            <p:cNvCxnSpPr/>
            <p:nvPr/>
          </p:nvCxnSpPr>
          <p:spPr>
            <a:xfrm>
              <a:off x="8185950" y="5723541"/>
              <a:ext cx="0" cy="1325400"/>
            </a:xfrm>
            <a:prstGeom prst="straightConnector1">
              <a:avLst/>
            </a:prstGeom>
            <a:noFill/>
            <a:ln w="9525" cap="flat" cmpd="sng">
              <a:solidFill>
                <a:schemeClr val="dk1"/>
              </a:solidFill>
              <a:prstDash val="solid"/>
              <a:round/>
              <a:headEnd type="none" w="med" len="med"/>
              <a:tailEnd type="none" w="med" len="med"/>
            </a:ln>
          </p:spPr>
        </p:cxnSp>
        <p:cxnSp>
          <p:nvCxnSpPr>
            <p:cNvPr id="2473" name="Google Shape;2473;p25"/>
            <p:cNvCxnSpPr/>
            <p:nvPr/>
          </p:nvCxnSpPr>
          <p:spPr>
            <a:xfrm>
              <a:off x="7794050" y="6019875"/>
              <a:ext cx="9600" cy="1010100"/>
            </a:xfrm>
            <a:prstGeom prst="straightConnector1">
              <a:avLst/>
            </a:prstGeom>
            <a:noFill/>
            <a:ln w="9525" cap="flat" cmpd="sng">
              <a:solidFill>
                <a:schemeClr val="dk1"/>
              </a:solidFill>
              <a:prstDash val="solid"/>
              <a:round/>
              <a:headEnd type="none" w="med" len="med"/>
              <a:tailEnd type="none" w="med" len="med"/>
            </a:ln>
          </p:spPr>
        </p:cxnSp>
        <p:cxnSp>
          <p:nvCxnSpPr>
            <p:cNvPr id="2474" name="Google Shape;2474;p25"/>
            <p:cNvCxnSpPr/>
            <p:nvPr/>
          </p:nvCxnSpPr>
          <p:spPr>
            <a:xfrm>
              <a:off x="7402150" y="6298675"/>
              <a:ext cx="0" cy="567000"/>
            </a:xfrm>
            <a:prstGeom prst="straightConnector1">
              <a:avLst/>
            </a:prstGeom>
            <a:noFill/>
            <a:ln w="9525" cap="flat" cmpd="sng">
              <a:solidFill>
                <a:schemeClr val="dk1"/>
              </a:solidFill>
              <a:prstDash val="solid"/>
              <a:round/>
              <a:headEnd type="none" w="med" len="med"/>
              <a:tailEnd type="none" w="med" len="med"/>
            </a:ln>
          </p:spPr>
        </p:cxnSp>
      </p:grpSp>
      <p:grpSp>
        <p:nvGrpSpPr>
          <p:cNvPr id="2475" name="Google Shape;2475;p25"/>
          <p:cNvGrpSpPr/>
          <p:nvPr/>
        </p:nvGrpSpPr>
        <p:grpSpPr>
          <a:xfrm>
            <a:off x="7106541" y="2938361"/>
            <a:ext cx="1936937" cy="1958590"/>
            <a:chOff x="5529738" y="2852832"/>
            <a:chExt cx="1135168" cy="1147858"/>
          </a:xfrm>
        </p:grpSpPr>
        <p:sp>
          <p:nvSpPr>
            <p:cNvPr id="2476" name="Google Shape;2476;p25"/>
            <p:cNvSpPr/>
            <p:nvPr/>
          </p:nvSpPr>
          <p:spPr>
            <a:xfrm>
              <a:off x="5529738" y="2852996"/>
              <a:ext cx="1135168" cy="1147694"/>
            </a:xfrm>
            <a:custGeom>
              <a:avLst/>
              <a:gdLst/>
              <a:ahLst/>
              <a:cxnLst/>
              <a:rect l="l" t="t" r="r" b="b"/>
              <a:pathLst>
                <a:path w="1135168" h="1147694" extrusionOk="0">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77" name="Google Shape;2477;p25"/>
            <p:cNvSpPr/>
            <p:nvPr/>
          </p:nvSpPr>
          <p:spPr>
            <a:xfrm rot="-2620915">
              <a:off x="5536241" y="308177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78" name="Google Shape;2478;p25"/>
            <p:cNvSpPr/>
            <p:nvPr/>
          </p:nvSpPr>
          <p:spPr>
            <a:xfrm rot="-2620915">
              <a:off x="5585213" y="3139695"/>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79" name="Google Shape;2479;p25"/>
            <p:cNvSpPr/>
            <p:nvPr/>
          </p:nvSpPr>
          <p:spPr>
            <a:xfrm rot="-2620915">
              <a:off x="5552009" y="31092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0" name="Google Shape;2480;p25"/>
            <p:cNvSpPr/>
            <p:nvPr/>
          </p:nvSpPr>
          <p:spPr>
            <a:xfrm rot="-2620915">
              <a:off x="5561066" y="31186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1" name="Google Shape;2481;p25"/>
            <p:cNvSpPr/>
            <p:nvPr/>
          </p:nvSpPr>
          <p:spPr>
            <a:xfrm rot="-2620915">
              <a:off x="5570027" y="312817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2" name="Google Shape;2482;p25"/>
            <p:cNvSpPr/>
            <p:nvPr/>
          </p:nvSpPr>
          <p:spPr>
            <a:xfrm rot="-2620915">
              <a:off x="5579083" y="313759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3" name="Google Shape;2483;p25"/>
            <p:cNvSpPr/>
            <p:nvPr/>
          </p:nvSpPr>
          <p:spPr>
            <a:xfrm rot="-2620915">
              <a:off x="5624402" y="31849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4" name="Google Shape;2484;p25"/>
            <p:cNvSpPr/>
            <p:nvPr/>
          </p:nvSpPr>
          <p:spPr>
            <a:xfrm rot="-2620915">
              <a:off x="5615346" y="31754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5" name="Google Shape;2485;p25"/>
            <p:cNvSpPr/>
            <p:nvPr/>
          </p:nvSpPr>
          <p:spPr>
            <a:xfrm rot="-2620915">
              <a:off x="5606223" y="31659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6" name="Google Shape;2486;p25"/>
            <p:cNvSpPr/>
            <p:nvPr/>
          </p:nvSpPr>
          <p:spPr>
            <a:xfrm rot="-2620915">
              <a:off x="5597167" y="315650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7" name="Google Shape;2487;p25"/>
            <p:cNvSpPr/>
            <p:nvPr/>
          </p:nvSpPr>
          <p:spPr>
            <a:xfrm rot="-2620915">
              <a:off x="5628834" y="3178599"/>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8" name="Google Shape;2488;p25"/>
            <p:cNvSpPr/>
            <p:nvPr/>
          </p:nvSpPr>
          <p:spPr>
            <a:xfrm rot="-2620915">
              <a:off x="5677831" y="323658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89" name="Google Shape;2489;p25"/>
            <p:cNvSpPr/>
            <p:nvPr/>
          </p:nvSpPr>
          <p:spPr>
            <a:xfrm rot="-2620915">
              <a:off x="5644631" y="32059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0" name="Google Shape;2490;p25"/>
            <p:cNvSpPr/>
            <p:nvPr/>
          </p:nvSpPr>
          <p:spPr>
            <a:xfrm rot="-2620915">
              <a:off x="5653658" y="321558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1" name="Google Shape;2491;p25"/>
            <p:cNvSpPr/>
            <p:nvPr/>
          </p:nvSpPr>
          <p:spPr>
            <a:xfrm rot="-2620915">
              <a:off x="5662714" y="322500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2" name="Google Shape;2492;p25"/>
            <p:cNvSpPr/>
            <p:nvPr/>
          </p:nvSpPr>
          <p:spPr>
            <a:xfrm rot="-2620915">
              <a:off x="5671771" y="3234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3" name="Google Shape;2493;p25"/>
            <p:cNvSpPr/>
            <p:nvPr/>
          </p:nvSpPr>
          <p:spPr>
            <a:xfrm rot="-2620915">
              <a:off x="5716926" y="32818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4" name="Google Shape;2494;p25"/>
            <p:cNvSpPr/>
            <p:nvPr/>
          </p:nvSpPr>
          <p:spPr>
            <a:xfrm rot="-2620915">
              <a:off x="5707967" y="327226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5" name="Google Shape;2495;p25"/>
            <p:cNvSpPr/>
            <p:nvPr/>
          </p:nvSpPr>
          <p:spPr>
            <a:xfrm rot="-2620915">
              <a:off x="5698911" y="32627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6" name="Google Shape;2496;p25"/>
            <p:cNvSpPr/>
            <p:nvPr/>
          </p:nvSpPr>
          <p:spPr>
            <a:xfrm rot="-2620915">
              <a:off x="5689854" y="3253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7" name="Google Shape;2497;p25"/>
            <p:cNvSpPr/>
            <p:nvPr/>
          </p:nvSpPr>
          <p:spPr>
            <a:xfrm rot="-2620915">
              <a:off x="5721482" y="327532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8" name="Google Shape;2498;p25"/>
            <p:cNvSpPr/>
            <p:nvPr/>
          </p:nvSpPr>
          <p:spPr>
            <a:xfrm rot="-2620915">
              <a:off x="5770384" y="3333313"/>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99" name="Google Shape;2499;p25"/>
            <p:cNvSpPr/>
            <p:nvPr/>
          </p:nvSpPr>
          <p:spPr>
            <a:xfrm rot="-2620915">
              <a:off x="5737183" y="33028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0" name="Google Shape;2500;p25"/>
            <p:cNvSpPr/>
            <p:nvPr/>
          </p:nvSpPr>
          <p:spPr>
            <a:xfrm rot="-2620915">
              <a:off x="5746306" y="33123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1" name="Google Shape;2501;p25"/>
            <p:cNvSpPr/>
            <p:nvPr/>
          </p:nvSpPr>
          <p:spPr>
            <a:xfrm rot="-2620915">
              <a:off x="5755267" y="33217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2" name="Google Shape;2502;p25"/>
            <p:cNvSpPr/>
            <p:nvPr/>
          </p:nvSpPr>
          <p:spPr>
            <a:xfrm rot="-2620915">
              <a:off x="5764255" y="333121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3" name="Google Shape;2503;p25"/>
            <p:cNvSpPr/>
            <p:nvPr/>
          </p:nvSpPr>
          <p:spPr>
            <a:xfrm rot="-2620915">
              <a:off x="5809574" y="337854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4" name="Google Shape;2504;p25"/>
            <p:cNvSpPr/>
            <p:nvPr/>
          </p:nvSpPr>
          <p:spPr>
            <a:xfrm rot="-2620915">
              <a:off x="5800517" y="336912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5" name="Google Shape;2505;p25"/>
            <p:cNvSpPr/>
            <p:nvPr/>
          </p:nvSpPr>
          <p:spPr>
            <a:xfrm rot="-2620915">
              <a:off x="5791395" y="335963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6" name="Google Shape;2506;p25"/>
            <p:cNvSpPr/>
            <p:nvPr/>
          </p:nvSpPr>
          <p:spPr>
            <a:xfrm rot="-2620915">
              <a:off x="5782338" y="33502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7" name="Google Shape;2507;p25"/>
            <p:cNvSpPr/>
            <p:nvPr/>
          </p:nvSpPr>
          <p:spPr>
            <a:xfrm rot="-2620915">
              <a:off x="5814034" y="337224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8" name="Google Shape;2508;p25"/>
            <p:cNvSpPr/>
            <p:nvPr/>
          </p:nvSpPr>
          <p:spPr>
            <a:xfrm rot="-2620915">
              <a:off x="5863071" y="3430139"/>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09" name="Google Shape;2509;p25"/>
            <p:cNvSpPr/>
            <p:nvPr/>
          </p:nvSpPr>
          <p:spPr>
            <a:xfrm rot="-2620915">
              <a:off x="5829802" y="33997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0" name="Google Shape;2510;p25"/>
            <p:cNvSpPr/>
            <p:nvPr/>
          </p:nvSpPr>
          <p:spPr>
            <a:xfrm rot="-2620915">
              <a:off x="5838924" y="34091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1" name="Google Shape;2511;p25"/>
            <p:cNvSpPr/>
            <p:nvPr/>
          </p:nvSpPr>
          <p:spPr>
            <a:xfrm rot="-2620915">
              <a:off x="5847886" y="34186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2" name="Google Shape;2512;p25"/>
            <p:cNvSpPr/>
            <p:nvPr/>
          </p:nvSpPr>
          <p:spPr>
            <a:xfrm rot="-2620915">
              <a:off x="5856942" y="342813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3" name="Google Shape;2513;p25"/>
            <p:cNvSpPr/>
            <p:nvPr/>
          </p:nvSpPr>
          <p:spPr>
            <a:xfrm rot="-2620915">
              <a:off x="5902166" y="347537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4" name="Google Shape;2514;p25"/>
            <p:cNvSpPr/>
            <p:nvPr/>
          </p:nvSpPr>
          <p:spPr>
            <a:xfrm rot="-2620915">
              <a:off x="5893139" y="34658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5" name="Google Shape;2515;p25"/>
            <p:cNvSpPr/>
            <p:nvPr/>
          </p:nvSpPr>
          <p:spPr>
            <a:xfrm rot="-2620915">
              <a:off x="5884082" y="34564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6" name="Google Shape;2516;p25"/>
            <p:cNvSpPr/>
            <p:nvPr/>
          </p:nvSpPr>
          <p:spPr>
            <a:xfrm rot="-2620915">
              <a:off x="5875026" y="34470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7" name="Google Shape;2517;p25"/>
            <p:cNvSpPr/>
            <p:nvPr/>
          </p:nvSpPr>
          <p:spPr>
            <a:xfrm rot="-2620915">
              <a:off x="5904751" y="346700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8" name="Google Shape;2518;p25"/>
            <p:cNvSpPr/>
            <p:nvPr/>
          </p:nvSpPr>
          <p:spPr>
            <a:xfrm rot="-2620915">
              <a:off x="5953722" y="352492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19" name="Google Shape;2519;p25"/>
            <p:cNvSpPr/>
            <p:nvPr/>
          </p:nvSpPr>
          <p:spPr>
            <a:xfrm rot="-2620915">
              <a:off x="5920453" y="34944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0" name="Google Shape;2520;p25"/>
            <p:cNvSpPr/>
            <p:nvPr/>
          </p:nvSpPr>
          <p:spPr>
            <a:xfrm rot="-2620915">
              <a:off x="5929575" y="35039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1" name="Google Shape;2521;p25"/>
            <p:cNvSpPr/>
            <p:nvPr/>
          </p:nvSpPr>
          <p:spPr>
            <a:xfrm rot="-2620915">
              <a:off x="5938536" y="35134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2" name="Google Shape;2522;p25"/>
            <p:cNvSpPr/>
            <p:nvPr/>
          </p:nvSpPr>
          <p:spPr>
            <a:xfrm rot="-2620915">
              <a:off x="5947593" y="35228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3" name="Google Shape;2523;p25"/>
            <p:cNvSpPr/>
            <p:nvPr/>
          </p:nvSpPr>
          <p:spPr>
            <a:xfrm rot="-2620915">
              <a:off x="5992912" y="3570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4" name="Google Shape;2524;p25"/>
            <p:cNvSpPr/>
            <p:nvPr/>
          </p:nvSpPr>
          <p:spPr>
            <a:xfrm rot="-2620915">
              <a:off x="5983855" y="356073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5" name="Google Shape;2525;p25"/>
            <p:cNvSpPr/>
            <p:nvPr/>
          </p:nvSpPr>
          <p:spPr>
            <a:xfrm rot="-2620915">
              <a:off x="5974733" y="35512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6" name="Google Shape;2526;p25"/>
            <p:cNvSpPr/>
            <p:nvPr/>
          </p:nvSpPr>
          <p:spPr>
            <a:xfrm rot="-2620915">
              <a:off x="5965677" y="354183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7" name="Google Shape;2527;p25"/>
            <p:cNvSpPr/>
            <p:nvPr/>
          </p:nvSpPr>
          <p:spPr>
            <a:xfrm rot="-2620915">
              <a:off x="5996647" y="3563235"/>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8" name="Google Shape;2528;p25"/>
            <p:cNvSpPr/>
            <p:nvPr/>
          </p:nvSpPr>
          <p:spPr>
            <a:xfrm rot="-2620915">
              <a:off x="6045618" y="3621061"/>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29" name="Google Shape;2529;p25"/>
            <p:cNvSpPr/>
            <p:nvPr/>
          </p:nvSpPr>
          <p:spPr>
            <a:xfrm rot="-2620915">
              <a:off x="6012415" y="35907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0" name="Google Shape;2530;p25"/>
            <p:cNvSpPr/>
            <p:nvPr/>
          </p:nvSpPr>
          <p:spPr>
            <a:xfrm rot="-2620915">
              <a:off x="6021471" y="36001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1" name="Google Shape;2531;p25"/>
            <p:cNvSpPr/>
            <p:nvPr/>
          </p:nvSpPr>
          <p:spPr>
            <a:xfrm rot="-2620915">
              <a:off x="6030498" y="36097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2" name="Google Shape;2532;p25"/>
            <p:cNvSpPr/>
            <p:nvPr/>
          </p:nvSpPr>
          <p:spPr>
            <a:xfrm rot="-2620915">
              <a:off x="6039555" y="36191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3" name="Google Shape;2533;p25"/>
            <p:cNvSpPr/>
            <p:nvPr/>
          </p:nvSpPr>
          <p:spPr>
            <a:xfrm rot="-2620915">
              <a:off x="6084808" y="36663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4" name="Google Shape;2534;p25"/>
            <p:cNvSpPr/>
            <p:nvPr/>
          </p:nvSpPr>
          <p:spPr>
            <a:xfrm rot="-2620915">
              <a:off x="6075751" y="36568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5" name="Google Shape;2535;p25"/>
            <p:cNvSpPr/>
            <p:nvPr/>
          </p:nvSpPr>
          <p:spPr>
            <a:xfrm rot="-2620915">
              <a:off x="6066695" y="364745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6" name="Google Shape;2536;p25"/>
            <p:cNvSpPr/>
            <p:nvPr/>
          </p:nvSpPr>
          <p:spPr>
            <a:xfrm rot="-2620915">
              <a:off x="6057668" y="363796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7" name="Google Shape;2537;p25"/>
            <p:cNvSpPr/>
            <p:nvPr/>
          </p:nvSpPr>
          <p:spPr>
            <a:xfrm rot="-2620915">
              <a:off x="6088437" y="3659107"/>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8" name="Google Shape;2538;p25"/>
            <p:cNvSpPr/>
            <p:nvPr/>
          </p:nvSpPr>
          <p:spPr>
            <a:xfrm rot="-2620915">
              <a:off x="6137475" y="3717098"/>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39" name="Google Shape;2539;p25"/>
            <p:cNvSpPr/>
            <p:nvPr/>
          </p:nvSpPr>
          <p:spPr>
            <a:xfrm rot="-2620915">
              <a:off x="6104205" y="368657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0" name="Google Shape;2540;p25"/>
            <p:cNvSpPr/>
            <p:nvPr/>
          </p:nvSpPr>
          <p:spPr>
            <a:xfrm rot="-2620915">
              <a:off x="6113327" y="3696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1" name="Google Shape;2541;p25"/>
            <p:cNvSpPr/>
            <p:nvPr/>
          </p:nvSpPr>
          <p:spPr>
            <a:xfrm rot="-2620915">
              <a:off x="6122289" y="37055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2" name="Google Shape;2542;p25"/>
            <p:cNvSpPr/>
            <p:nvPr/>
          </p:nvSpPr>
          <p:spPr>
            <a:xfrm rot="-2620915">
              <a:off x="6131345" y="371499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3" name="Google Shape;2543;p25"/>
            <p:cNvSpPr/>
            <p:nvPr/>
          </p:nvSpPr>
          <p:spPr>
            <a:xfrm rot="-2620915">
              <a:off x="6176664" y="3762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4" name="Google Shape;2544;p25"/>
            <p:cNvSpPr/>
            <p:nvPr/>
          </p:nvSpPr>
          <p:spPr>
            <a:xfrm rot="-2620915">
              <a:off x="6167542" y="375284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5" name="Google Shape;2545;p25"/>
            <p:cNvSpPr/>
            <p:nvPr/>
          </p:nvSpPr>
          <p:spPr>
            <a:xfrm rot="-2620915">
              <a:off x="6158485" y="3743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6" name="Google Shape;2546;p25"/>
            <p:cNvSpPr/>
            <p:nvPr/>
          </p:nvSpPr>
          <p:spPr>
            <a:xfrm rot="-2620915">
              <a:off x="6149429" y="37339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7" name="Google Shape;2547;p25"/>
            <p:cNvSpPr/>
            <p:nvPr/>
          </p:nvSpPr>
          <p:spPr>
            <a:xfrm rot="-2620915">
              <a:off x="6179088" y="375389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8" name="Google Shape;2548;p25"/>
            <p:cNvSpPr/>
            <p:nvPr/>
          </p:nvSpPr>
          <p:spPr>
            <a:xfrm rot="-2620915">
              <a:off x="6228057" y="381195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49" name="Google Shape;2549;p25"/>
            <p:cNvSpPr/>
            <p:nvPr/>
          </p:nvSpPr>
          <p:spPr>
            <a:xfrm rot="-2620915">
              <a:off x="6194787" y="37814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0" name="Google Shape;2550;p25"/>
            <p:cNvSpPr/>
            <p:nvPr/>
          </p:nvSpPr>
          <p:spPr>
            <a:xfrm rot="-2620915">
              <a:off x="6203909" y="37909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1" name="Google Shape;2551;p25"/>
            <p:cNvSpPr/>
            <p:nvPr/>
          </p:nvSpPr>
          <p:spPr>
            <a:xfrm rot="-2620915">
              <a:off x="6212871" y="38004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2" name="Google Shape;2552;p25"/>
            <p:cNvSpPr/>
            <p:nvPr/>
          </p:nvSpPr>
          <p:spPr>
            <a:xfrm rot="-2620915">
              <a:off x="6221927" y="380985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3" name="Google Shape;2553;p25"/>
            <p:cNvSpPr/>
            <p:nvPr/>
          </p:nvSpPr>
          <p:spPr>
            <a:xfrm rot="-2620915">
              <a:off x="6267246" y="38571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4" name="Google Shape;2554;p25"/>
            <p:cNvSpPr/>
            <p:nvPr/>
          </p:nvSpPr>
          <p:spPr>
            <a:xfrm rot="-2620915">
              <a:off x="6258124" y="38475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5" name="Google Shape;2555;p25"/>
            <p:cNvSpPr/>
            <p:nvPr/>
          </p:nvSpPr>
          <p:spPr>
            <a:xfrm rot="-2620915">
              <a:off x="6249067" y="38381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6" name="Google Shape;2556;p25"/>
            <p:cNvSpPr/>
            <p:nvPr/>
          </p:nvSpPr>
          <p:spPr>
            <a:xfrm rot="-2620915">
              <a:off x="6240106" y="382876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7" name="Google Shape;2557;p25"/>
            <p:cNvSpPr/>
            <p:nvPr/>
          </p:nvSpPr>
          <p:spPr>
            <a:xfrm rot="-2620915">
              <a:off x="6272887" y="3848371"/>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8" name="Google Shape;2558;p25"/>
            <p:cNvSpPr/>
            <p:nvPr/>
          </p:nvSpPr>
          <p:spPr>
            <a:xfrm rot="-2620915">
              <a:off x="6362358" y="3945480"/>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59" name="Google Shape;2559;p25"/>
            <p:cNvSpPr/>
            <p:nvPr/>
          </p:nvSpPr>
          <p:spPr>
            <a:xfrm rot="-2620915">
              <a:off x="6321859" y="390629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0" name="Google Shape;2560;p25"/>
            <p:cNvSpPr/>
            <p:nvPr/>
          </p:nvSpPr>
          <p:spPr>
            <a:xfrm rot="-2620915">
              <a:off x="6288655" y="38759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1" name="Google Shape;2561;p25"/>
            <p:cNvSpPr/>
            <p:nvPr/>
          </p:nvSpPr>
          <p:spPr>
            <a:xfrm rot="-2620915">
              <a:off x="6297712" y="388535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2" name="Google Shape;2562;p25"/>
            <p:cNvSpPr/>
            <p:nvPr/>
          </p:nvSpPr>
          <p:spPr>
            <a:xfrm rot="-2620915">
              <a:off x="6306673" y="38947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3" name="Google Shape;2563;p25"/>
            <p:cNvSpPr/>
            <p:nvPr/>
          </p:nvSpPr>
          <p:spPr>
            <a:xfrm rot="-2620915">
              <a:off x="6315729" y="390419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4" name="Google Shape;2564;p25"/>
            <p:cNvSpPr/>
            <p:nvPr/>
          </p:nvSpPr>
          <p:spPr>
            <a:xfrm rot="-2620915">
              <a:off x="6361048" y="39515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5" name="Google Shape;2565;p25"/>
            <p:cNvSpPr/>
            <p:nvPr/>
          </p:nvSpPr>
          <p:spPr>
            <a:xfrm rot="-2620915">
              <a:off x="6351992" y="39421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6" name="Google Shape;2566;p25"/>
            <p:cNvSpPr/>
            <p:nvPr/>
          </p:nvSpPr>
          <p:spPr>
            <a:xfrm rot="-2620915">
              <a:off x="6342869" y="393261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7" name="Google Shape;2567;p25"/>
            <p:cNvSpPr/>
            <p:nvPr/>
          </p:nvSpPr>
          <p:spPr>
            <a:xfrm rot="-2620915">
              <a:off x="6333813" y="392310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8" name="Google Shape;2568;p25"/>
            <p:cNvSpPr/>
            <p:nvPr/>
          </p:nvSpPr>
          <p:spPr>
            <a:xfrm>
              <a:off x="6465855" y="3015233"/>
              <a:ext cx="53435" cy="51149"/>
            </a:xfrm>
            <a:custGeom>
              <a:avLst/>
              <a:gdLst/>
              <a:ahLst/>
              <a:cxnLst/>
              <a:rect l="l" t="t" r="r" b="b"/>
              <a:pathLst>
                <a:path w="53435" h="51149" extrusionOk="0">
                  <a:moveTo>
                    <a:pt x="53210" y="3307"/>
                  </a:moveTo>
                  <a:lnTo>
                    <a:pt x="3204" y="50932"/>
                  </a:lnTo>
                  <a:lnTo>
                    <a:pt x="1585" y="49312"/>
                  </a:lnTo>
                  <a:lnTo>
                    <a:pt x="-225" y="47407"/>
                  </a:lnTo>
                  <a:lnTo>
                    <a:pt x="49781"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69" name="Google Shape;2569;p25"/>
            <p:cNvSpPr/>
            <p:nvPr/>
          </p:nvSpPr>
          <p:spPr>
            <a:xfrm>
              <a:off x="6142195" y="2853213"/>
              <a:ext cx="6667" cy="69246"/>
            </a:xfrm>
            <a:custGeom>
              <a:avLst/>
              <a:gdLst/>
              <a:ahLst/>
              <a:cxnLst/>
              <a:rect l="l" t="t" r="r" b="b"/>
              <a:pathLst>
                <a:path w="6667" h="69246" extrusionOk="0">
                  <a:moveTo>
                    <a:pt x="4633" y="69029"/>
                  </a:moveTo>
                  <a:lnTo>
                    <a:pt x="-225" y="69029"/>
                  </a:lnTo>
                  <a:lnTo>
                    <a:pt x="1299" y="-218"/>
                  </a:lnTo>
                  <a:lnTo>
                    <a:pt x="644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0" name="Google Shape;2570;p25"/>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1" name="Google Shape;2571;p25"/>
            <p:cNvSpPr/>
            <p:nvPr/>
          </p:nvSpPr>
          <p:spPr>
            <a:xfrm>
              <a:off x="6315836" y="2895218"/>
              <a:ext cx="33051" cy="66008"/>
            </a:xfrm>
            <a:custGeom>
              <a:avLst/>
              <a:gdLst/>
              <a:ahLst/>
              <a:cxnLst/>
              <a:rect l="l" t="t" r="r" b="b"/>
              <a:pathLst>
                <a:path w="33051" h="66008" extrusionOk="0">
                  <a:moveTo>
                    <a:pt x="4252" y="65791"/>
                  </a:moveTo>
                  <a:lnTo>
                    <a:pt x="-225" y="63886"/>
                  </a:lnTo>
                  <a:lnTo>
                    <a:pt x="28350" y="-218"/>
                  </a:lnTo>
                  <a:lnTo>
                    <a:pt x="32827" y="178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2" name="Google Shape;2572;p25"/>
            <p:cNvSpPr/>
            <p:nvPr/>
          </p:nvSpPr>
          <p:spPr>
            <a:xfrm>
              <a:off x="6595681" y="3388423"/>
              <a:ext cx="67627" cy="6476"/>
            </a:xfrm>
            <a:custGeom>
              <a:avLst/>
              <a:gdLst/>
              <a:ahLst/>
              <a:cxnLst/>
              <a:rect l="l" t="t" r="r" b="b"/>
              <a:pathLst>
                <a:path w="67627" h="6476" extrusionOk="0">
                  <a:moveTo>
                    <a:pt x="67307" y="6259"/>
                  </a:moveTo>
                  <a:lnTo>
                    <a:pt x="-225" y="4735"/>
                  </a:lnTo>
                  <a:cubicBezTo>
                    <a:pt x="-225" y="3021"/>
                    <a:pt x="-225" y="1401"/>
                    <a:pt x="-225" y="-218"/>
                  </a:cubicBezTo>
                  <a:lnTo>
                    <a:pt x="67403" y="130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3" name="Google Shape;2573;p25"/>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4" name="Google Shape;2574;p25"/>
            <p:cNvSpPr/>
            <p:nvPr/>
          </p:nvSpPr>
          <p:spPr>
            <a:xfrm>
              <a:off x="6563391" y="3188588"/>
              <a:ext cx="66579" cy="29717"/>
            </a:xfrm>
            <a:custGeom>
              <a:avLst/>
              <a:gdLst/>
              <a:ahLst/>
              <a:cxnLst/>
              <a:rect l="l" t="t" r="r" b="b"/>
              <a:pathLst>
                <a:path w="66579" h="29717" extrusionOk="0">
                  <a:moveTo>
                    <a:pt x="66355" y="4259"/>
                  </a:moveTo>
                  <a:lnTo>
                    <a:pt x="1490" y="29500"/>
                  </a:lnTo>
                  <a:cubicBezTo>
                    <a:pt x="1013" y="27938"/>
                    <a:pt x="442" y="26414"/>
                    <a:pt x="-225" y="24928"/>
                  </a:cubicBezTo>
                  <a:lnTo>
                    <a:pt x="6464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5" name="Google Shape;2575;p25"/>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6" name="Google Shape;2576;p25"/>
            <p:cNvSpPr/>
            <p:nvPr/>
          </p:nvSpPr>
          <p:spPr>
            <a:xfrm>
              <a:off x="5940075" y="2888646"/>
              <a:ext cx="30765" cy="69056"/>
            </a:xfrm>
            <a:custGeom>
              <a:avLst/>
              <a:gdLst/>
              <a:ahLst/>
              <a:cxnLst/>
              <a:rect l="l" t="t" r="r" b="b"/>
              <a:pathLst>
                <a:path w="30765" h="69056" extrusionOk="0">
                  <a:moveTo>
                    <a:pt x="4442" y="-218"/>
                  </a:moveTo>
                  <a:lnTo>
                    <a:pt x="30541" y="67029"/>
                  </a:lnTo>
                  <a:lnTo>
                    <a:pt x="25874" y="68839"/>
                  </a:lnTo>
                  <a:lnTo>
                    <a:pt x="-225" y="159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7" name="Google Shape;2577;p25"/>
            <p:cNvSpPr/>
            <p:nvPr/>
          </p:nvSpPr>
          <p:spPr>
            <a:xfrm>
              <a:off x="6142481" y="2852832"/>
              <a:ext cx="6381" cy="69341"/>
            </a:xfrm>
            <a:custGeom>
              <a:avLst/>
              <a:gdLst/>
              <a:ahLst/>
              <a:cxnLst/>
              <a:rect l="l" t="t" r="r" b="b"/>
              <a:pathLst>
                <a:path w="6381" h="69341" extrusionOk="0">
                  <a:moveTo>
                    <a:pt x="6157" y="-218"/>
                  </a:moveTo>
                  <a:lnTo>
                    <a:pt x="4633" y="69124"/>
                  </a:lnTo>
                  <a:lnTo>
                    <a:pt x="-225" y="69124"/>
                  </a:lnTo>
                  <a:lnTo>
                    <a:pt x="1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8" name="Google Shape;2578;p25"/>
            <p:cNvSpPr/>
            <p:nvPr/>
          </p:nvSpPr>
          <p:spPr>
            <a:xfrm>
              <a:off x="6315169" y="2895218"/>
              <a:ext cx="33051" cy="66008"/>
            </a:xfrm>
            <a:custGeom>
              <a:avLst/>
              <a:gdLst/>
              <a:ahLst/>
              <a:cxnLst/>
              <a:rect l="l" t="t" r="r" b="b"/>
              <a:pathLst>
                <a:path w="33051" h="66008" extrusionOk="0">
                  <a:moveTo>
                    <a:pt x="32827" y="1783"/>
                  </a:moveTo>
                  <a:lnTo>
                    <a:pt x="4252" y="65791"/>
                  </a:lnTo>
                  <a:lnTo>
                    <a:pt x="-225" y="63886"/>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79" name="Google Shape;2579;p25"/>
            <p:cNvSpPr/>
            <p:nvPr/>
          </p:nvSpPr>
          <p:spPr>
            <a:xfrm>
              <a:off x="6465855" y="3015805"/>
              <a:ext cx="53435" cy="51149"/>
            </a:xfrm>
            <a:custGeom>
              <a:avLst/>
              <a:gdLst/>
              <a:ahLst/>
              <a:cxnLst/>
              <a:rect l="l" t="t" r="r" b="b"/>
              <a:pathLst>
                <a:path w="53435" h="51149" extrusionOk="0">
                  <a:moveTo>
                    <a:pt x="1585" y="49312"/>
                  </a:moveTo>
                  <a:lnTo>
                    <a:pt x="-225" y="47407"/>
                  </a:lnTo>
                  <a:lnTo>
                    <a:pt x="49781" y="-218"/>
                  </a:lnTo>
                  <a:lnTo>
                    <a:pt x="53210" y="3307"/>
                  </a:lnTo>
                  <a:lnTo>
                    <a:pt x="3204" y="5093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0" name="Google Shape;2580;p25"/>
            <p:cNvSpPr/>
            <p:nvPr/>
          </p:nvSpPr>
          <p:spPr>
            <a:xfrm>
              <a:off x="6563391" y="3188588"/>
              <a:ext cx="66579" cy="29717"/>
            </a:xfrm>
            <a:custGeom>
              <a:avLst/>
              <a:gdLst/>
              <a:ahLst/>
              <a:cxnLst/>
              <a:rect l="l" t="t" r="r" b="b"/>
              <a:pathLst>
                <a:path w="66579" h="29717" extrusionOk="0">
                  <a:moveTo>
                    <a:pt x="64640" y="-218"/>
                  </a:moveTo>
                  <a:lnTo>
                    <a:pt x="66355" y="4259"/>
                  </a:lnTo>
                  <a:lnTo>
                    <a:pt x="1490" y="29500"/>
                  </a:lnTo>
                  <a:cubicBezTo>
                    <a:pt x="1013" y="27938"/>
                    <a:pt x="442" y="26414"/>
                    <a:pt x="-225" y="2492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1" name="Google Shape;2581;p25"/>
            <p:cNvSpPr/>
            <p:nvPr/>
          </p:nvSpPr>
          <p:spPr>
            <a:xfrm>
              <a:off x="6596157" y="3388423"/>
              <a:ext cx="67532" cy="6476"/>
            </a:xfrm>
            <a:custGeom>
              <a:avLst/>
              <a:gdLst/>
              <a:ahLst/>
              <a:cxnLst/>
              <a:rect l="l" t="t" r="r" b="b"/>
              <a:pathLst>
                <a:path w="67532" h="6476" extrusionOk="0">
                  <a:moveTo>
                    <a:pt x="67307" y="1306"/>
                  </a:moveTo>
                  <a:lnTo>
                    <a:pt x="67307" y="6259"/>
                  </a:lnTo>
                  <a:lnTo>
                    <a:pt x="-225" y="4735"/>
                  </a:lnTo>
                  <a:cubicBezTo>
                    <a:pt x="-225" y="3021"/>
                    <a:pt x="-225" y="1401"/>
                    <a:pt x="-225" y="-21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2" name="Google Shape;2582;p25"/>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3" name="Google Shape;2583;p25"/>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4" name="Google Shape;2584;p25"/>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5" name="Google Shape;2585;p25"/>
            <p:cNvSpPr/>
            <p:nvPr/>
          </p:nvSpPr>
          <p:spPr>
            <a:xfrm>
              <a:off x="6413467" y="2948177"/>
              <a:ext cx="25812" cy="34766"/>
            </a:xfrm>
            <a:custGeom>
              <a:avLst/>
              <a:gdLst/>
              <a:ahLst/>
              <a:cxnLst/>
              <a:rect l="l" t="t" r="r" b="b"/>
              <a:pathLst>
                <a:path w="25812" h="34766" extrusionOk="0">
                  <a:moveTo>
                    <a:pt x="25588" y="1211"/>
                  </a:moveTo>
                  <a:lnTo>
                    <a:pt x="1775" y="34549"/>
                  </a:lnTo>
                  <a:lnTo>
                    <a:pt x="-225" y="33215"/>
                  </a:lnTo>
                  <a:lnTo>
                    <a:pt x="23588"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6" name="Google Shape;2586;p25"/>
            <p:cNvSpPr/>
            <p:nvPr/>
          </p:nvSpPr>
          <p:spPr>
            <a:xfrm>
              <a:off x="6239446" y="2866548"/>
              <a:ext cx="11906" cy="39528"/>
            </a:xfrm>
            <a:custGeom>
              <a:avLst/>
              <a:gdLst/>
              <a:ahLst/>
              <a:cxnLst/>
              <a:rect l="l" t="t" r="r" b="b"/>
              <a:pathLst>
                <a:path w="11906" h="39528" extrusionOk="0">
                  <a:moveTo>
                    <a:pt x="11681" y="354"/>
                  </a:moveTo>
                  <a:lnTo>
                    <a:pt x="2156" y="39311"/>
                  </a:lnTo>
                  <a:lnTo>
                    <a:pt x="-225" y="38740"/>
                  </a:lnTo>
                  <a:lnTo>
                    <a:pt x="882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7" name="Google Shape;2587;p25"/>
            <p:cNvSpPr/>
            <p:nvPr/>
          </p:nvSpPr>
          <p:spPr>
            <a:xfrm>
              <a:off x="6048565" y="2858642"/>
              <a:ext cx="8763" cy="41433"/>
            </a:xfrm>
            <a:custGeom>
              <a:avLst/>
              <a:gdLst/>
              <a:ahLst/>
              <a:cxnLst/>
              <a:rect l="l" t="t" r="r" b="b"/>
              <a:pathLst>
                <a:path w="8763" h="41433" extrusionOk="0">
                  <a:moveTo>
                    <a:pt x="2156" y="-218"/>
                  </a:moveTo>
                  <a:lnTo>
                    <a:pt x="8538" y="41216"/>
                  </a:lnTo>
                  <a:cubicBezTo>
                    <a:pt x="7709" y="41168"/>
                    <a:pt x="6890" y="41168"/>
                    <a:pt x="6062" y="41216"/>
                  </a:cubicBezTo>
                  <a:lnTo>
                    <a:pt x="-225"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8" name="Google Shape;2588;p25"/>
            <p:cNvSpPr/>
            <p:nvPr/>
          </p:nvSpPr>
          <p:spPr>
            <a:xfrm>
              <a:off x="5853016" y="2932651"/>
              <a:ext cx="23336" cy="35909"/>
            </a:xfrm>
            <a:custGeom>
              <a:avLst/>
              <a:gdLst/>
              <a:ahLst/>
              <a:cxnLst/>
              <a:rect l="l" t="t" r="r" b="b"/>
              <a:pathLst>
                <a:path w="23336" h="35909" extrusionOk="0">
                  <a:moveTo>
                    <a:pt x="1871" y="-218"/>
                  </a:moveTo>
                  <a:lnTo>
                    <a:pt x="23111" y="34358"/>
                  </a:lnTo>
                  <a:lnTo>
                    <a:pt x="21016" y="35691"/>
                  </a:lnTo>
                  <a:lnTo>
                    <a:pt x="-225" y="111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89" name="Google Shape;2589;p25"/>
            <p:cNvSpPr/>
            <p:nvPr/>
          </p:nvSpPr>
          <p:spPr>
            <a:xfrm>
              <a:off x="6450520" y="2976847"/>
              <a:ext cx="30384" cy="34766"/>
            </a:xfrm>
            <a:custGeom>
              <a:avLst/>
              <a:gdLst/>
              <a:ahLst/>
              <a:cxnLst/>
              <a:rect l="l" t="t" r="r" b="b"/>
              <a:pathLst>
                <a:path w="30384" h="34766" extrusionOk="0">
                  <a:moveTo>
                    <a:pt x="30160" y="1402"/>
                  </a:moveTo>
                  <a:lnTo>
                    <a:pt x="1585" y="34549"/>
                  </a:lnTo>
                  <a:lnTo>
                    <a:pt x="-225" y="32929"/>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0" name="Google Shape;2590;p25"/>
            <p:cNvSpPr/>
            <p:nvPr/>
          </p:nvSpPr>
          <p:spPr>
            <a:xfrm>
              <a:off x="6371176" y="2919507"/>
              <a:ext cx="22479" cy="36957"/>
            </a:xfrm>
            <a:custGeom>
              <a:avLst/>
              <a:gdLst/>
              <a:ahLst/>
              <a:cxnLst/>
              <a:rect l="l" t="t" r="r" b="b"/>
              <a:pathLst>
                <a:path w="22479" h="36957" extrusionOk="0">
                  <a:moveTo>
                    <a:pt x="22254" y="1021"/>
                  </a:moveTo>
                  <a:lnTo>
                    <a:pt x="1966" y="36739"/>
                  </a:lnTo>
                  <a:lnTo>
                    <a:pt x="-225" y="35501"/>
                  </a:lnTo>
                  <a:lnTo>
                    <a:pt x="2015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1" name="Google Shape;2591;p25"/>
            <p:cNvSpPr/>
            <p:nvPr/>
          </p:nvSpPr>
          <p:spPr>
            <a:xfrm>
              <a:off x="6286690" y="2879597"/>
              <a:ext cx="15525" cy="39528"/>
            </a:xfrm>
            <a:custGeom>
              <a:avLst/>
              <a:gdLst/>
              <a:ahLst/>
              <a:cxnLst/>
              <a:rect l="l" t="t" r="r" b="b"/>
              <a:pathLst>
                <a:path w="15525" h="39528" extrusionOk="0">
                  <a:moveTo>
                    <a:pt x="15301" y="544"/>
                  </a:moveTo>
                  <a:lnTo>
                    <a:pt x="2061" y="39311"/>
                  </a:lnTo>
                  <a:lnTo>
                    <a:pt x="-225" y="38549"/>
                  </a:lnTo>
                  <a:lnTo>
                    <a:pt x="1301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2" name="Google Shape;2592;p25"/>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3" name="Google Shape;2593;p25"/>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4" name="Google Shape;2594;p25"/>
            <p:cNvSpPr/>
            <p:nvPr/>
          </p:nvSpPr>
          <p:spPr>
            <a:xfrm>
              <a:off x="6101142" y="2854451"/>
              <a:ext cx="4476" cy="40290"/>
            </a:xfrm>
            <a:custGeom>
              <a:avLst/>
              <a:gdLst/>
              <a:ahLst/>
              <a:cxnLst/>
              <a:rect l="l" t="t" r="r" b="b"/>
              <a:pathLst>
                <a:path w="4476" h="40290" extrusionOk="0">
                  <a:moveTo>
                    <a:pt x="2156" y="-218"/>
                  </a:moveTo>
                  <a:lnTo>
                    <a:pt x="4252" y="40073"/>
                  </a:lnTo>
                  <a:lnTo>
                    <a:pt x="1871" y="40073"/>
                  </a:lnTo>
                  <a:lnTo>
                    <a:pt x="-22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5" name="Google Shape;2595;p25"/>
            <p:cNvSpPr/>
            <p:nvPr/>
          </p:nvSpPr>
          <p:spPr>
            <a:xfrm>
              <a:off x="5994082" y="2872644"/>
              <a:ext cx="12477" cy="38766"/>
            </a:xfrm>
            <a:custGeom>
              <a:avLst/>
              <a:gdLst/>
              <a:ahLst/>
              <a:cxnLst/>
              <a:rect l="l" t="t" r="r" b="b"/>
              <a:pathLst>
                <a:path w="12477" h="38766" extrusionOk="0">
                  <a:moveTo>
                    <a:pt x="2156" y="-218"/>
                  </a:moveTo>
                  <a:lnTo>
                    <a:pt x="12253" y="37882"/>
                  </a:lnTo>
                  <a:lnTo>
                    <a:pt x="9872" y="38549"/>
                  </a:lnTo>
                  <a:lnTo>
                    <a:pt x="-225" y="44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6" name="Google Shape;2596;p25"/>
            <p:cNvSpPr/>
            <p:nvPr/>
          </p:nvSpPr>
          <p:spPr>
            <a:xfrm>
              <a:off x="5892355" y="2910458"/>
              <a:ext cx="20383" cy="37433"/>
            </a:xfrm>
            <a:custGeom>
              <a:avLst/>
              <a:gdLst/>
              <a:ahLst/>
              <a:cxnLst/>
              <a:rect l="l" t="t" r="r" b="b"/>
              <a:pathLst>
                <a:path w="20383" h="37433" extrusionOk="0">
                  <a:moveTo>
                    <a:pt x="1966" y="-218"/>
                  </a:moveTo>
                  <a:lnTo>
                    <a:pt x="20158" y="36073"/>
                  </a:lnTo>
                  <a:lnTo>
                    <a:pt x="17968" y="37216"/>
                  </a:lnTo>
                  <a:lnTo>
                    <a:pt x="-225" y="92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7" name="Google Shape;2597;p25"/>
            <p:cNvSpPr/>
            <p:nvPr/>
          </p:nvSpPr>
          <p:spPr>
            <a:xfrm>
              <a:off x="5803201" y="2962560"/>
              <a:ext cx="29337" cy="36766"/>
            </a:xfrm>
            <a:custGeom>
              <a:avLst/>
              <a:gdLst/>
              <a:ahLst/>
              <a:cxnLst/>
              <a:rect l="l" t="t" r="r" b="b"/>
              <a:pathLst>
                <a:path w="29337" h="36766" extrusionOk="0">
                  <a:moveTo>
                    <a:pt x="1680" y="-218"/>
                  </a:moveTo>
                  <a:lnTo>
                    <a:pt x="29112" y="35025"/>
                  </a:lnTo>
                  <a:cubicBezTo>
                    <a:pt x="28521" y="35587"/>
                    <a:pt x="27883" y="36092"/>
                    <a:pt x="27207" y="36549"/>
                  </a:cubicBezTo>
                  <a:lnTo>
                    <a:pt x="-225" y="12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8" name="Google Shape;2598;p25"/>
            <p:cNvSpPr/>
            <p:nvPr/>
          </p:nvSpPr>
          <p:spPr>
            <a:xfrm>
              <a:off x="6544055" y="3094481"/>
              <a:ext cx="35147" cy="24098"/>
            </a:xfrm>
            <a:custGeom>
              <a:avLst/>
              <a:gdLst/>
              <a:ahLst/>
              <a:cxnLst/>
              <a:rect l="l" t="t" r="r" b="b"/>
              <a:pathLst>
                <a:path w="35147" h="24098" extrusionOk="0">
                  <a:moveTo>
                    <a:pt x="34922" y="1878"/>
                  </a:moveTo>
                  <a:lnTo>
                    <a:pt x="1109" y="23881"/>
                  </a:lnTo>
                  <a:lnTo>
                    <a:pt x="-225" y="21690"/>
                  </a:lnTo>
                  <a:lnTo>
                    <a:pt x="3368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9" name="Google Shape;2599;p25"/>
            <p:cNvSpPr/>
            <p:nvPr/>
          </p:nvSpPr>
          <p:spPr>
            <a:xfrm>
              <a:off x="6614635" y="3285934"/>
              <a:ext cx="37718" cy="9429"/>
            </a:xfrm>
            <a:custGeom>
              <a:avLst/>
              <a:gdLst/>
              <a:ahLst/>
              <a:cxnLst/>
              <a:rect l="l" t="t" r="r" b="b"/>
              <a:pathLst>
                <a:path w="37718" h="9429" extrusionOk="0">
                  <a:moveTo>
                    <a:pt x="37494" y="2259"/>
                  </a:moveTo>
                  <a:lnTo>
                    <a:pt x="251" y="9212"/>
                  </a:lnTo>
                  <a:cubicBezTo>
                    <a:pt x="147" y="8412"/>
                    <a:pt x="-15" y="7612"/>
                    <a:pt x="-225" y="6831"/>
                  </a:cubicBezTo>
                  <a:lnTo>
                    <a:pt x="3711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0" name="Google Shape;2600;p25"/>
            <p:cNvSpPr/>
            <p:nvPr/>
          </p:nvSpPr>
          <p:spPr>
            <a:xfrm>
              <a:off x="6612825" y="3479005"/>
              <a:ext cx="38671" cy="9906"/>
            </a:xfrm>
            <a:custGeom>
              <a:avLst/>
              <a:gdLst/>
              <a:ahLst/>
              <a:cxnLst/>
              <a:rect l="l" t="t" r="r" b="b"/>
              <a:pathLst>
                <a:path w="38671" h="9906" extrusionOk="0">
                  <a:moveTo>
                    <a:pt x="37875" y="9688"/>
                  </a:moveTo>
                  <a:lnTo>
                    <a:pt x="-225" y="2164"/>
                  </a:lnTo>
                  <a:lnTo>
                    <a:pt x="347" y="-218"/>
                  </a:lnTo>
                  <a:lnTo>
                    <a:pt x="38447" y="730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1" name="Google Shape;2601;p25"/>
            <p:cNvSpPr/>
            <p:nvPr/>
          </p:nvSpPr>
          <p:spPr>
            <a:xfrm>
              <a:off x="6536911" y="3658266"/>
              <a:ext cx="31908" cy="22574"/>
            </a:xfrm>
            <a:custGeom>
              <a:avLst/>
              <a:gdLst/>
              <a:ahLst/>
              <a:cxnLst/>
              <a:rect l="l" t="t" r="r" b="b"/>
              <a:pathLst>
                <a:path w="31908" h="22574" extrusionOk="0">
                  <a:moveTo>
                    <a:pt x="30255" y="22357"/>
                  </a:moveTo>
                  <a:lnTo>
                    <a:pt x="-225" y="1782"/>
                  </a:lnTo>
                  <a:lnTo>
                    <a:pt x="1204" y="-218"/>
                  </a:lnTo>
                  <a:lnTo>
                    <a:pt x="31684" y="2035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2" name="Google Shape;2602;p25"/>
            <p:cNvSpPr/>
            <p:nvPr/>
          </p:nvSpPr>
          <p:spPr>
            <a:xfrm>
              <a:off x="6516814" y="3051714"/>
              <a:ext cx="35623" cy="28860"/>
            </a:xfrm>
            <a:custGeom>
              <a:avLst/>
              <a:gdLst/>
              <a:ahLst/>
              <a:cxnLst/>
              <a:rect l="l" t="t" r="r" b="b"/>
              <a:pathLst>
                <a:path w="35623" h="28860" extrusionOk="0">
                  <a:moveTo>
                    <a:pt x="35398" y="1687"/>
                  </a:moveTo>
                  <a:lnTo>
                    <a:pt x="1299" y="28643"/>
                  </a:lnTo>
                  <a:lnTo>
                    <a:pt x="-225" y="26738"/>
                  </a:lnTo>
                  <a:lnTo>
                    <a:pt x="3387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3" name="Google Shape;2603;p25"/>
            <p:cNvSpPr/>
            <p:nvPr/>
          </p:nvSpPr>
          <p:spPr>
            <a:xfrm>
              <a:off x="6569391" y="3141439"/>
              <a:ext cx="36671" cy="20383"/>
            </a:xfrm>
            <a:custGeom>
              <a:avLst/>
              <a:gdLst/>
              <a:ahLst/>
              <a:cxnLst/>
              <a:rect l="l" t="t" r="r" b="b"/>
              <a:pathLst>
                <a:path w="36671" h="20383" extrusionOk="0">
                  <a:moveTo>
                    <a:pt x="36446" y="1878"/>
                  </a:moveTo>
                  <a:lnTo>
                    <a:pt x="918" y="20166"/>
                  </a:lnTo>
                  <a:cubicBezTo>
                    <a:pt x="594" y="19404"/>
                    <a:pt x="213" y="18670"/>
                    <a:pt x="-225" y="17975"/>
                  </a:cubicBezTo>
                  <a:lnTo>
                    <a:pt x="353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4" name="Google Shape;2604;p25"/>
            <p:cNvSpPr/>
            <p:nvPr/>
          </p:nvSpPr>
          <p:spPr>
            <a:xfrm>
              <a:off x="6603396" y="3234499"/>
              <a:ext cx="38195" cy="13334"/>
            </a:xfrm>
            <a:custGeom>
              <a:avLst/>
              <a:gdLst/>
              <a:ahLst/>
              <a:cxnLst/>
              <a:rect l="l" t="t" r="r" b="b"/>
              <a:pathLst>
                <a:path w="38195" h="13334" extrusionOk="0">
                  <a:moveTo>
                    <a:pt x="37970" y="2068"/>
                  </a:moveTo>
                  <a:lnTo>
                    <a:pt x="442" y="13117"/>
                  </a:lnTo>
                  <a:lnTo>
                    <a:pt x="-225" y="10736"/>
                  </a:lnTo>
                  <a:lnTo>
                    <a:pt x="3730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5" name="Google Shape;2605;p25"/>
            <p:cNvSpPr/>
            <p:nvPr/>
          </p:nvSpPr>
          <p:spPr>
            <a:xfrm>
              <a:off x="6621493" y="3339083"/>
              <a:ext cx="40005" cy="5905"/>
            </a:xfrm>
            <a:custGeom>
              <a:avLst/>
              <a:gdLst/>
              <a:ahLst/>
              <a:cxnLst/>
              <a:rect l="l" t="t" r="r" b="b"/>
              <a:pathLst>
                <a:path w="40005" h="5905" extrusionOk="0">
                  <a:moveTo>
                    <a:pt x="39780" y="2259"/>
                  </a:moveTo>
                  <a:lnTo>
                    <a:pt x="-225" y="5688"/>
                  </a:lnTo>
                  <a:cubicBezTo>
                    <a:pt x="-177" y="4859"/>
                    <a:pt x="-177" y="4040"/>
                    <a:pt x="-225" y="3211"/>
                  </a:cubicBezTo>
                  <a:lnTo>
                    <a:pt x="3978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6" name="Google Shape;2606;p25"/>
            <p:cNvSpPr/>
            <p:nvPr/>
          </p:nvSpPr>
          <p:spPr>
            <a:xfrm>
              <a:off x="6620446" y="3430713"/>
              <a:ext cx="37337" cy="6096"/>
            </a:xfrm>
            <a:custGeom>
              <a:avLst/>
              <a:gdLst/>
              <a:ahLst/>
              <a:cxnLst/>
              <a:rect l="l" t="t" r="r" b="b"/>
              <a:pathLst>
                <a:path w="37337" h="6096" extrusionOk="0">
                  <a:moveTo>
                    <a:pt x="37113" y="5878"/>
                  </a:moveTo>
                  <a:lnTo>
                    <a:pt x="-225" y="2259"/>
                  </a:lnTo>
                  <a:lnTo>
                    <a:pt x="-225" y="-218"/>
                  </a:lnTo>
                  <a:lnTo>
                    <a:pt x="37018" y="340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7" name="Google Shape;2607;p25"/>
            <p:cNvSpPr/>
            <p:nvPr/>
          </p:nvSpPr>
          <p:spPr>
            <a:xfrm>
              <a:off x="6599872" y="3529678"/>
              <a:ext cx="35242" cy="12953"/>
            </a:xfrm>
            <a:custGeom>
              <a:avLst/>
              <a:gdLst/>
              <a:ahLst/>
              <a:cxnLst/>
              <a:rect l="l" t="t" r="r" b="b"/>
              <a:pathLst>
                <a:path w="35242" h="12953" extrusionOk="0">
                  <a:moveTo>
                    <a:pt x="34541" y="12736"/>
                  </a:moveTo>
                  <a:lnTo>
                    <a:pt x="-225" y="2164"/>
                  </a:lnTo>
                  <a:cubicBezTo>
                    <a:pt x="89" y="1392"/>
                    <a:pt x="337" y="592"/>
                    <a:pt x="537" y="-218"/>
                  </a:cubicBezTo>
                  <a:lnTo>
                    <a:pt x="35017" y="105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8" name="Google Shape;2608;p25"/>
            <p:cNvSpPr/>
            <p:nvPr/>
          </p:nvSpPr>
          <p:spPr>
            <a:xfrm>
              <a:off x="6559295" y="3622452"/>
              <a:ext cx="33432" cy="20097"/>
            </a:xfrm>
            <a:custGeom>
              <a:avLst/>
              <a:gdLst/>
              <a:ahLst/>
              <a:cxnLst/>
              <a:rect l="l" t="t" r="r" b="b"/>
              <a:pathLst>
                <a:path w="33432" h="20097" extrusionOk="0">
                  <a:moveTo>
                    <a:pt x="32065" y="19880"/>
                  </a:moveTo>
                  <a:lnTo>
                    <a:pt x="-225" y="1878"/>
                  </a:lnTo>
                  <a:cubicBezTo>
                    <a:pt x="242" y="1211"/>
                    <a:pt x="661" y="516"/>
                    <a:pt x="1013" y="-218"/>
                  </a:cubicBezTo>
                  <a:lnTo>
                    <a:pt x="33208" y="1778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9" name="Google Shape;2609;p25"/>
            <p:cNvSpPr/>
            <p:nvPr/>
          </p:nvSpPr>
          <p:spPr>
            <a:xfrm>
              <a:off x="6503955" y="3700938"/>
              <a:ext cx="32861" cy="28479"/>
            </a:xfrm>
            <a:custGeom>
              <a:avLst/>
              <a:gdLst/>
              <a:ahLst/>
              <a:cxnLst/>
              <a:rect l="l" t="t" r="r" b="b"/>
              <a:pathLst>
                <a:path w="32861" h="28479" extrusionOk="0">
                  <a:moveTo>
                    <a:pt x="31017" y="28262"/>
                  </a:moveTo>
                  <a:lnTo>
                    <a:pt x="-225" y="1592"/>
                  </a:lnTo>
                  <a:cubicBezTo>
                    <a:pt x="366" y="1030"/>
                    <a:pt x="908" y="430"/>
                    <a:pt x="1394" y="-218"/>
                  </a:cubicBezTo>
                  <a:lnTo>
                    <a:pt x="32636" y="2635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10" name="Google Shape;2610;p25"/>
            <p:cNvSpPr/>
            <p:nvPr/>
          </p:nvSpPr>
          <p:spPr>
            <a:xfrm>
              <a:off x="5793390" y="3028663"/>
              <a:ext cx="22098" cy="22383"/>
            </a:xfrm>
            <a:custGeom>
              <a:avLst/>
              <a:gdLst/>
              <a:ahLst/>
              <a:cxnLst/>
              <a:rect l="l" t="t" r="r" b="b"/>
              <a:pathLst>
                <a:path w="22098" h="22383" extrusionOk="0">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611" name="Google Shape;2611;p25"/>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8 Three columns">
  <p:cSld name="CUSTOM_8">
    <p:bg>
      <p:bgPr>
        <a:solidFill>
          <a:schemeClr val="dk1"/>
        </a:solidFill>
        <a:effectLst/>
      </p:bgPr>
    </p:bg>
    <p:spTree>
      <p:nvGrpSpPr>
        <p:cNvPr id="1" name="Shape 2612"/>
        <p:cNvGrpSpPr/>
        <p:nvPr/>
      </p:nvGrpSpPr>
      <p:grpSpPr>
        <a:xfrm>
          <a:off x="0" y="0"/>
          <a:ext cx="0" cy="0"/>
          <a:chOff x="0" y="0"/>
          <a:chExt cx="0" cy="0"/>
        </a:xfrm>
      </p:grpSpPr>
      <p:grpSp>
        <p:nvGrpSpPr>
          <p:cNvPr id="2613" name="Google Shape;2613;p26"/>
          <p:cNvGrpSpPr/>
          <p:nvPr/>
        </p:nvGrpSpPr>
        <p:grpSpPr>
          <a:xfrm>
            <a:off x="5499679" y="4003999"/>
            <a:ext cx="3694477" cy="1282707"/>
            <a:chOff x="7332906" y="5338665"/>
            <a:chExt cx="4925970" cy="1710276"/>
          </a:xfrm>
        </p:grpSpPr>
        <p:grpSp>
          <p:nvGrpSpPr>
            <p:cNvPr id="2614" name="Google Shape;2614;p26"/>
            <p:cNvGrpSpPr/>
            <p:nvPr/>
          </p:nvGrpSpPr>
          <p:grpSpPr>
            <a:xfrm>
              <a:off x="9381196" y="5338665"/>
              <a:ext cx="2707325" cy="1707379"/>
              <a:chOff x="6723350" y="566875"/>
              <a:chExt cx="1552188" cy="1732500"/>
            </a:xfrm>
          </p:grpSpPr>
          <p:cxnSp>
            <p:nvCxnSpPr>
              <p:cNvPr id="2615" name="Google Shape;2615;p26"/>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16" name="Google Shape;2616;p26"/>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17" name="Google Shape;2617;p26"/>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18" name="Google Shape;2618;p26"/>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19" name="Google Shape;2619;p26"/>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20" name="Google Shape;2620;p26"/>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21" name="Google Shape;2621;p26"/>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22" name="Google Shape;2622;p26"/>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2623" name="Google Shape;2623;p26"/>
            <p:cNvGrpSpPr/>
            <p:nvPr/>
          </p:nvGrpSpPr>
          <p:grpSpPr>
            <a:xfrm rot="5400000">
              <a:off x="9215748" y="3613047"/>
              <a:ext cx="1160286" cy="4925970"/>
              <a:chOff x="6723350" y="566874"/>
              <a:chExt cx="665225" cy="2824200"/>
            </a:xfrm>
          </p:grpSpPr>
          <p:cxnSp>
            <p:nvCxnSpPr>
              <p:cNvPr id="2624" name="Google Shape;2624;p26"/>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25" name="Google Shape;2625;p26"/>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2626" name="Google Shape;2626;p26"/>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cxnSp>
            <p:nvCxnSpPr>
              <p:cNvPr id="2627" name="Google Shape;2627;p26"/>
              <p:cNvCxnSpPr/>
              <p:nvPr/>
            </p:nvCxnSpPr>
            <p:spPr>
              <a:xfrm rot="5400000">
                <a:off x="5976475" y="1978974"/>
                <a:ext cx="2824200" cy="0"/>
              </a:xfrm>
              <a:prstGeom prst="straightConnector1">
                <a:avLst/>
              </a:prstGeom>
              <a:noFill/>
              <a:ln w="9525" cap="flat" cmpd="sng">
                <a:solidFill>
                  <a:schemeClr val="lt1"/>
                </a:solidFill>
                <a:prstDash val="solid"/>
                <a:round/>
                <a:headEnd type="none" w="med" len="med"/>
                <a:tailEnd type="none" w="med" len="med"/>
              </a:ln>
            </p:spPr>
          </p:cxnSp>
        </p:grpSp>
        <p:cxnSp>
          <p:nvCxnSpPr>
            <p:cNvPr id="2628" name="Google Shape;2628;p26"/>
            <p:cNvCxnSpPr/>
            <p:nvPr/>
          </p:nvCxnSpPr>
          <p:spPr>
            <a:xfrm>
              <a:off x="8969752" y="5726507"/>
              <a:ext cx="0" cy="1319400"/>
            </a:xfrm>
            <a:prstGeom prst="straightConnector1">
              <a:avLst/>
            </a:prstGeom>
            <a:noFill/>
            <a:ln w="9525" cap="flat" cmpd="sng">
              <a:solidFill>
                <a:schemeClr val="lt1"/>
              </a:solidFill>
              <a:prstDash val="solid"/>
              <a:round/>
              <a:headEnd type="none" w="med" len="med"/>
              <a:tailEnd type="none" w="med" len="med"/>
            </a:ln>
          </p:spPr>
        </p:cxnSp>
        <p:cxnSp>
          <p:nvCxnSpPr>
            <p:cNvPr id="2629" name="Google Shape;2629;p26"/>
            <p:cNvCxnSpPr/>
            <p:nvPr/>
          </p:nvCxnSpPr>
          <p:spPr>
            <a:xfrm>
              <a:off x="8577275" y="6017475"/>
              <a:ext cx="600" cy="1028400"/>
            </a:xfrm>
            <a:prstGeom prst="straightConnector1">
              <a:avLst/>
            </a:prstGeom>
            <a:noFill/>
            <a:ln w="9525" cap="flat" cmpd="sng">
              <a:solidFill>
                <a:schemeClr val="lt1"/>
              </a:solidFill>
              <a:prstDash val="solid"/>
              <a:round/>
              <a:headEnd type="none" w="med" len="med"/>
              <a:tailEnd type="none" w="med" len="med"/>
            </a:ln>
          </p:spPr>
        </p:cxnSp>
        <p:cxnSp>
          <p:nvCxnSpPr>
            <p:cNvPr id="2630" name="Google Shape;2630;p26"/>
            <p:cNvCxnSpPr/>
            <p:nvPr/>
          </p:nvCxnSpPr>
          <p:spPr>
            <a:xfrm>
              <a:off x="8185950" y="5723541"/>
              <a:ext cx="0" cy="1325400"/>
            </a:xfrm>
            <a:prstGeom prst="straightConnector1">
              <a:avLst/>
            </a:prstGeom>
            <a:noFill/>
            <a:ln w="9525" cap="flat" cmpd="sng">
              <a:solidFill>
                <a:schemeClr val="lt1"/>
              </a:solidFill>
              <a:prstDash val="solid"/>
              <a:round/>
              <a:headEnd type="none" w="med" len="med"/>
              <a:tailEnd type="none" w="med" len="med"/>
            </a:ln>
          </p:spPr>
        </p:cxnSp>
        <p:cxnSp>
          <p:nvCxnSpPr>
            <p:cNvPr id="2631" name="Google Shape;2631;p26"/>
            <p:cNvCxnSpPr/>
            <p:nvPr/>
          </p:nvCxnSpPr>
          <p:spPr>
            <a:xfrm>
              <a:off x="7794050" y="6019875"/>
              <a:ext cx="9600" cy="1010100"/>
            </a:xfrm>
            <a:prstGeom prst="straightConnector1">
              <a:avLst/>
            </a:prstGeom>
            <a:noFill/>
            <a:ln w="9525" cap="flat" cmpd="sng">
              <a:solidFill>
                <a:schemeClr val="lt1"/>
              </a:solidFill>
              <a:prstDash val="solid"/>
              <a:round/>
              <a:headEnd type="none" w="med" len="med"/>
              <a:tailEnd type="none" w="med" len="med"/>
            </a:ln>
          </p:spPr>
        </p:cxnSp>
        <p:cxnSp>
          <p:nvCxnSpPr>
            <p:cNvPr id="2632" name="Google Shape;2632;p26"/>
            <p:cNvCxnSpPr/>
            <p:nvPr/>
          </p:nvCxnSpPr>
          <p:spPr>
            <a:xfrm>
              <a:off x="7402150" y="6298675"/>
              <a:ext cx="0" cy="567000"/>
            </a:xfrm>
            <a:prstGeom prst="straightConnector1">
              <a:avLst/>
            </a:prstGeom>
            <a:noFill/>
            <a:ln w="9525" cap="flat" cmpd="sng">
              <a:solidFill>
                <a:schemeClr val="lt1"/>
              </a:solidFill>
              <a:prstDash val="solid"/>
              <a:round/>
              <a:headEnd type="none" w="med" len="med"/>
              <a:tailEnd type="none" w="med" len="med"/>
            </a:ln>
          </p:spPr>
        </p:cxnSp>
      </p:grpSp>
      <p:sp>
        <p:nvSpPr>
          <p:cNvPr id="2633" name="Google Shape;2633;p26"/>
          <p:cNvSpPr/>
          <p:nvPr/>
        </p:nvSpPr>
        <p:spPr>
          <a:xfrm rot="-2635145" flipH="1">
            <a:off x="-1943580" y="-236843"/>
            <a:ext cx="6095544" cy="4261078"/>
          </a:xfrm>
          <a:custGeom>
            <a:avLst/>
            <a:gdLst/>
            <a:ahLst/>
            <a:cxnLst/>
            <a:rect l="l" t="t" r="r" b="b"/>
            <a:pathLst>
              <a:path w="8131006" h="5683964" extrusionOk="0">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lt1"/>
          </a:solidFill>
          <a:ln>
            <a:noFill/>
          </a:ln>
          <a:effectLst>
            <a:outerShdw blurRad="127000" dist="127000" dir="702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a:solidFill>
                <a:srgbClr val="FFFFFF"/>
              </a:solidFill>
            </a:endParaRPr>
          </a:p>
        </p:txBody>
      </p:sp>
      <p:sp>
        <p:nvSpPr>
          <p:cNvPr id="2634" name="Google Shape;2634;p26"/>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sp>
        <p:nvSpPr>
          <p:cNvPr id="2635" name="Google Shape;2635;p26"/>
          <p:cNvSpPr txBox="1">
            <a:spLocks noGrp="1"/>
          </p:cNvSpPr>
          <p:nvPr>
            <p:ph type="subTitle" idx="1"/>
          </p:nvPr>
        </p:nvSpPr>
        <p:spPr>
          <a:xfrm>
            <a:off x="1962868" y="1601981"/>
            <a:ext cx="6434700" cy="45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b="1">
                <a:solidFill>
                  <a:schemeClr val="lt2"/>
                </a:solidFill>
              </a:defRPr>
            </a:lvl1pPr>
            <a:lvl2pPr lvl="1" rtl="0">
              <a:spcBef>
                <a:spcPts val="1600"/>
              </a:spcBef>
              <a:spcAft>
                <a:spcPts val="0"/>
              </a:spcAft>
              <a:buClr>
                <a:schemeClr val="lt2"/>
              </a:buClr>
              <a:buSzPts val="1400"/>
              <a:buNone/>
              <a:defRPr sz="1400" b="1">
                <a:solidFill>
                  <a:schemeClr val="lt2"/>
                </a:solidFill>
              </a:defRPr>
            </a:lvl2pPr>
            <a:lvl3pPr lvl="2" rtl="0">
              <a:spcBef>
                <a:spcPts val="1600"/>
              </a:spcBef>
              <a:spcAft>
                <a:spcPts val="0"/>
              </a:spcAft>
              <a:buClr>
                <a:schemeClr val="lt2"/>
              </a:buClr>
              <a:buSzPts val="1400"/>
              <a:buNone/>
              <a:defRPr sz="1400" b="1">
                <a:solidFill>
                  <a:schemeClr val="lt2"/>
                </a:solidFill>
              </a:defRPr>
            </a:lvl3pPr>
            <a:lvl4pPr lvl="3" rtl="0">
              <a:spcBef>
                <a:spcPts val="1600"/>
              </a:spcBef>
              <a:spcAft>
                <a:spcPts val="0"/>
              </a:spcAft>
              <a:buClr>
                <a:schemeClr val="lt2"/>
              </a:buClr>
              <a:buSzPts val="1400"/>
              <a:buNone/>
              <a:defRPr sz="1400" b="1">
                <a:solidFill>
                  <a:schemeClr val="lt2"/>
                </a:solidFill>
              </a:defRPr>
            </a:lvl4pPr>
            <a:lvl5pPr lvl="4" rtl="0">
              <a:spcBef>
                <a:spcPts val="1600"/>
              </a:spcBef>
              <a:spcAft>
                <a:spcPts val="0"/>
              </a:spcAft>
              <a:buClr>
                <a:schemeClr val="lt2"/>
              </a:buClr>
              <a:buSzPts val="1400"/>
              <a:buNone/>
              <a:defRPr sz="1400" b="1">
                <a:solidFill>
                  <a:schemeClr val="lt2"/>
                </a:solidFill>
              </a:defRPr>
            </a:lvl5pPr>
            <a:lvl6pPr lvl="5" rtl="0">
              <a:spcBef>
                <a:spcPts val="1600"/>
              </a:spcBef>
              <a:spcAft>
                <a:spcPts val="0"/>
              </a:spcAft>
              <a:buClr>
                <a:schemeClr val="lt2"/>
              </a:buClr>
              <a:buSzPts val="1400"/>
              <a:buNone/>
              <a:defRPr sz="1400" b="1">
                <a:solidFill>
                  <a:schemeClr val="lt2"/>
                </a:solidFill>
              </a:defRPr>
            </a:lvl6pPr>
            <a:lvl7pPr lvl="6" rtl="0">
              <a:spcBef>
                <a:spcPts val="1600"/>
              </a:spcBef>
              <a:spcAft>
                <a:spcPts val="0"/>
              </a:spcAft>
              <a:buClr>
                <a:schemeClr val="lt2"/>
              </a:buClr>
              <a:buSzPts val="1400"/>
              <a:buNone/>
              <a:defRPr sz="1400" b="1">
                <a:solidFill>
                  <a:schemeClr val="lt2"/>
                </a:solidFill>
              </a:defRPr>
            </a:lvl7pPr>
            <a:lvl8pPr lvl="7" rtl="0">
              <a:spcBef>
                <a:spcPts val="1600"/>
              </a:spcBef>
              <a:spcAft>
                <a:spcPts val="0"/>
              </a:spcAft>
              <a:buClr>
                <a:schemeClr val="lt2"/>
              </a:buClr>
              <a:buSzPts val="1400"/>
              <a:buNone/>
              <a:defRPr sz="1400" b="1">
                <a:solidFill>
                  <a:schemeClr val="lt2"/>
                </a:solidFill>
              </a:defRPr>
            </a:lvl8pPr>
            <a:lvl9pPr lvl="8" rtl="0">
              <a:spcBef>
                <a:spcPts val="1600"/>
              </a:spcBef>
              <a:spcAft>
                <a:spcPts val="1600"/>
              </a:spcAft>
              <a:buClr>
                <a:schemeClr val="lt2"/>
              </a:buClr>
              <a:buSzPts val="1400"/>
              <a:buNone/>
              <a:defRPr sz="1400" b="1">
                <a:solidFill>
                  <a:schemeClr val="lt2"/>
                </a:solidFill>
              </a:defRPr>
            </a:lvl9pPr>
          </a:lstStyle>
          <a:p>
            <a:endParaRPr/>
          </a:p>
        </p:txBody>
      </p:sp>
      <p:sp>
        <p:nvSpPr>
          <p:cNvPr id="2636" name="Google Shape;2636;p26"/>
          <p:cNvSpPr txBox="1">
            <a:spLocks noGrp="1"/>
          </p:cNvSpPr>
          <p:nvPr>
            <p:ph type="subTitle" idx="2"/>
          </p:nvPr>
        </p:nvSpPr>
        <p:spPr>
          <a:xfrm>
            <a:off x="1962868" y="2805651"/>
            <a:ext cx="6434700" cy="45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b="1">
                <a:solidFill>
                  <a:schemeClr val="lt2"/>
                </a:solidFill>
              </a:defRPr>
            </a:lvl1pPr>
            <a:lvl2pPr lvl="1" rtl="0">
              <a:spcBef>
                <a:spcPts val="1600"/>
              </a:spcBef>
              <a:spcAft>
                <a:spcPts val="0"/>
              </a:spcAft>
              <a:buClr>
                <a:schemeClr val="lt2"/>
              </a:buClr>
              <a:buSzPts val="1400"/>
              <a:buNone/>
              <a:defRPr sz="1400" b="1">
                <a:solidFill>
                  <a:schemeClr val="lt2"/>
                </a:solidFill>
              </a:defRPr>
            </a:lvl2pPr>
            <a:lvl3pPr lvl="2" rtl="0">
              <a:spcBef>
                <a:spcPts val="1600"/>
              </a:spcBef>
              <a:spcAft>
                <a:spcPts val="0"/>
              </a:spcAft>
              <a:buClr>
                <a:schemeClr val="lt2"/>
              </a:buClr>
              <a:buSzPts val="1400"/>
              <a:buNone/>
              <a:defRPr sz="1400" b="1">
                <a:solidFill>
                  <a:schemeClr val="lt2"/>
                </a:solidFill>
              </a:defRPr>
            </a:lvl3pPr>
            <a:lvl4pPr lvl="3" rtl="0">
              <a:spcBef>
                <a:spcPts val="1600"/>
              </a:spcBef>
              <a:spcAft>
                <a:spcPts val="0"/>
              </a:spcAft>
              <a:buClr>
                <a:schemeClr val="lt2"/>
              </a:buClr>
              <a:buSzPts val="1400"/>
              <a:buNone/>
              <a:defRPr sz="1400" b="1">
                <a:solidFill>
                  <a:schemeClr val="lt2"/>
                </a:solidFill>
              </a:defRPr>
            </a:lvl4pPr>
            <a:lvl5pPr lvl="4" rtl="0">
              <a:spcBef>
                <a:spcPts val="1600"/>
              </a:spcBef>
              <a:spcAft>
                <a:spcPts val="0"/>
              </a:spcAft>
              <a:buClr>
                <a:schemeClr val="lt2"/>
              </a:buClr>
              <a:buSzPts val="1400"/>
              <a:buNone/>
              <a:defRPr sz="1400" b="1">
                <a:solidFill>
                  <a:schemeClr val="lt2"/>
                </a:solidFill>
              </a:defRPr>
            </a:lvl5pPr>
            <a:lvl6pPr lvl="5" rtl="0">
              <a:spcBef>
                <a:spcPts val="1600"/>
              </a:spcBef>
              <a:spcAft>
                <a:spcPts val="0"/>
              </a:spcAft>
              <a:buClr>
                <a:schemeClr val="lt2"/>
              </a:buClr>
              <a:buSzPts val="1400"/>
              <a:buNone/>
              <a:defRPr sz="1400" b="1">
                <a:solidFill>
                  <a:schemeClr val="lt2"/>
                </a:solidFill>
              </a:defRPr>
            </a:lvl6pPr>
            <a:lvl7pPr lvl="6" rtl="0">
              <a:spcBef>
                <a:spcPts val="1600"/>
              </a:spcBef>
              <a:spcAft>
                <a:spcPts val="0"/>
              </a:spcAft>
              <a:buClr>
                <a:schemeClr val="lt2"/>
              </a:buClr>
              <a:buSzPts val="1400"/>
              <a:buNone/>
              <a:defRPr sz="1400" b="1">
                <a:solidFill>
                  <a:schemeClr val="lt2"/>
                </a:solidFill>
              </a:defRPr>
            </a:lvl7pPr>
            <a:lvl8pPr lvl="7" rtl="0">
              <a:spcBef>
                <a:spcPts val="1600"/>
              </a:spcBef>
              <a:spcAft>
                <a:spcPts val="0"/>
              </a:spcAft>
              <a:buClr>
                <a:schemeClr val="lt2"/>
              </a:buClr>
              <a:buSzPts val="1400"/>
              <a:buNone/>
              <a:defRPr sz="1400" b="1">
                <a:solidFill>
                  <a:schemeClr val="lt2"/>
                </a:solidFill>
              </a:defRPr>
            </a:lvl8pPr>
            <a:lvl9pPr lvl="8" rtl="0">
              <a:spcBef>
                <a:spcPts val="1600"/>
              </a:spcBef>
              <a:spcAft>
                <a:spcPts val="1600"/>
              </a:spcAft>
              <a:buClr>
                <a:schemeClr val="lt2"/>
              </a:buClr>
              <a:buSzPts val="1400"/>
              <a:buNone/>
              <a:defRPr sz="1400" b="1">
                <a:solidFill>
                  <a:schemeClr val="lt2"/>
                </a:solidFill>
              </a:defRPr>
            </a:lvl9pPr>
          </a:lstStyle>
          <a:p>
            <a:endParaRPr/>
          </a:p>
        </p:txBody>
      </p:sp>
      <p:sp>
        <p:nvSpPr>
          <p:cNvPr id="2637" name="Google Shape;2637;p26"/>
          <p:cNvSpPr txBox="1">
            <a:spLocks noGrp="1"/>
          </p:cNvSpPr>
          <p:nvPr>
            <p:ph type="subTitle" idx="3"/>
          </p:nvPr>
        </p:nvSpPr>
        <p:spPr>
          <a:xfrm>
            <a:off x="1962868" y="4009321"/>
            <a:ext cx="6434700" cy="45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b="1">
                <a:solidFill>
                  <a:schemeClr val="lt2"/>
                </a:solidFill>
              </a:defRPr>
            </a:lvl1pPr>
            <a:lvl2pPr lvl="1" rtl="0">
              <a:spcBef>
                <a:spcPts val="1600"/>
              </a:spcBef>
              <a:spcAft>
                <a:spcPts val="0"/>
              </a:spcAft>
              <a:buClr>
                <a:schemeClr val="lt2"/>
              </a:buClr>
              <a:buSzPts val="1400"/>
              <a:buNone/>
              <a:defRPr sz="1400" b="1">
                <a:solidFill>
                  <a:schemeClr val="lt2"/>
                </a:solidFill>
              </a:defRPr>
            </a:lvl2pPr>
            <a:lvl3pPr lvl="2" rtl="0">
              <a:spcBef>
                <a:spcPts val="1600"/>
              </a:spcBef>
              <a:spcAft>
                <a:spcPts val="0"/>
              </a:spcAft>
              <a:buClr>
                <a:schemeClr val="lt2"/>
              </a:buClr>
              <a:buSzPts val="1400"/>
              <a:buNone/>
              <a:defRPr sz="1400" b="1">
                <a:solidFill>
                  <a:schemeClr val="lt2"/>
                </a:solidFill>
              </a:defRPr>
            </a:lvl3pPr>
            <a:lvl4pPr lvl="3" rtl="0">
              <a:spcBef>
                <a:spcPts val="1600"/>
              </a:spcBef>
              <a:spcAft>
                <a:spcPts val="0"/>
              </a:spcAft>
              <a:buClr>
                <a:schemeClr val="lt2"/>
              </a:buClr>
              <a:buSzPts val="1400"/>
              <a:buNone/>
              <a:defRPr sz="1400" b="1">
                <a:solidFill>
                  <a:schemeClr val="lt2"/>
                </a:solidFill>
              </a:defRPr>
            </a:lvl4pPr>
            <a:lvl5pPr lvl="4" rtl="0">
              <a:spcBef>
                <a:spcPts val="1600"/>
              </a:spcBef>
              <a:spcAft>
                <a:spcPts val="0"/>
              </a:spcAft>
              <a:buClr>
                <a:schemeClr val="lt2"/>
              </a:buClr>
              <a:buSzPts val="1400"/>
              <a:buNone/>
              <a:defRPr sz="1400" b="1">
                <a:solidFill>
                  <a:schemeClr val="lt2"/>
                </a:solidFill>
              </a:defRPr>
            </a:lvl5pPr>
            <a:lvl6pPr lvl="5" rtl="0">
              <a:spcBef>
                <a:spcPts val="1600"/>
              </a:spcBef>
              <a:spcAft>
                <a:spcPts val="0"/>
              </a:spcAft>
              <a:buClr>
                <a:schemeClr val="lt2"/>
              </a:buClr>
              <a:buSzPts val="1400"/>
              <a:buNone/>
              <a:defRPr sz="1400" b="1">
                <a:solidFill>
                  <a:schemeClr val="lt2"/>
                </a:solidFill>
              </a:defRPr>
            </a:lvl6pPr>
            <a:lvl7pPr lvl="6" rtl="0">
              <a:spcBef>
                <a:spcPts val="1600"/>
              </a:spcBef>
              <a:spcAft>
                <a:spcPts val="0"/>
              </a:spcAft>
              <a:buClr>
                <a:schemeClr val="lt2"/>
              </a:buClr>
              <a:buSzPts val="1400"/>
              <a:buNone/>
              <a:defRPr sz="1400" b="1">
                <a:solidFill>
                  <a:schemeClr val="lt2"/>
                </a:solidFill>
              </a:defRPr>
            </a:lvl7pPr>
            <a:lvl8pPr lvl="7" rtl="0">
              <a:spcBef>
                <a:spcPts val="1600"/>
              </a:spcBef>
              <a:spcAft>
                <a:spcPts val="0"/>
              </a:spcAft>
              <a:buClr>
                <a:schemeClr val="lt2"/>
              </a:buClr>
              <a:buSzPts val="1400"/>
              <a:buNone/>
              <a:defRPr sz="1400" b="1">
                <a:solidFill>
                  <a:schemeClr val="lt2"/>
                </a:solidFill>
              </a:defRPr>
            </a:lvl8pPr>
            <a:lvl9pPr lvl="8" rtl="0">
              <a:spcBef>
                <a:spcPts val="1600"/>
              </a:spcBef>
              <a:spcAft>
                <a:spcPts val="1600"/>
              </a:spcAft>
              <a:buClr>
                <a:schemeClr val="lt2"/>
              </a:buClr>
              <a:buSzPts val="1400"/>
              <a:buNone/>
              <a:defRPr sz="1400" b="1">
                <a:solidFill>
                  <a:schemeClr val="lt2"/>
                </a:solidFill>
              </a:defRPr>
            </a:lvl9pPr>
          </a:lstStyle>
          <a:p>
            <a:endParaRPr/>
          </a:p>
        </p:txBody>
      </p:sp>
      <p:sp>
        <p:nvSpPr>
          <p:cNvPr id="2638" name="Google Shape;2638;p26"/>
          <p:cNvSpPr txBox="1">
            <a:spLocks noGrp="1"/>
          </p:cNvSpPr>
          <p:nvPr>
            <p:ph type="title"/>
          </p:nvPr>
        </p:nvSpPr>
        <p:spPr>
          <a:xfrm>
            <a:off x="2010731" y="692381"/>
            <a:ext cx="49740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3000"/>
              <a:buFont typeface="Aldrich"/>
              <a:buNone/>
              <a:defRPr>
                <a:solidFill>
                  <a:schemeClr val="lt1"/>
                </a:solidFill>
              </a:defRPr>
            </a:lvl1pPr>
            <a:lvl2pPr lvl="1"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a:endParaRPr/>
          </a:p>
        </p:txBody>
      </p:sp>
      <p:sp>
        <p:nvSpPr>
          <p:cNvPr id="2639" name="Google Shape;2639;p26"/>
          <p:cNvSpPr txBox="1">
            <a:spLocks noGrp="1"/>
          </p:cNvSpPr>
          <p:nvPr>
            <p:ph type="body" idx="4"/>
          </p:nvPr>
        </p:nvSpPr>
        <p:spPr>
          <a:xfrm>
            <a:off x="1962863" y="1930444"/>
            <a:ext cx="6434700" cy="6939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sz="1100">
                <a:solidFill>
                  <a:schemeClr val="lt2"/>
                </a:solidFill>
              </a:defRPr>
            </a:lvl1pPr>
            <a:lvl2pPr marL="914400" lvl="1" indent="-298450" rtl="0">
              <a:spcBef>
                <a:spcPts val="1600"/>
              </a:spcBef>
              <a:spcAft>
                <a:spcPts val="0"/>
              </a:spcAft>
              <a:buClr>
                <a:schemeClr val="lt2"/>
              </a:buClr>
              <a:buSzPts val="1100"/>
              <a:buChar char="○"/>
              <a:defRPr sz="1100">
                <a:solidFill>
                  <a:schemeClr val="lt2"/>
                </a:solidFill>
              </a:defRPr>
            </a:lvl2pPr>
            <a:lvl3pPr marL="1371600" lvl="2" indent="-298450" rtl="0">
              <a:spcBef>
                <a:spcPts val="1600"/>
              </a:spcBef>
              <a:spcAft>
                <a:spcPts val="0"/>
              </a:spcAft>
              <a:buClr>
                <a:schemeClr val="lt2"/>
              </a:buClr>
              <a:buSzPts val="1100"/>
              <a:buChar char="■"/>
              <a:defRPr sz="1100">
                <a:solidFill>
                  <a:schemeClr val="lt2"/>
                </a:solidFill>
              </a:defRPr>
            </a:lvl3pPr>
            <a:lvl4pPr marL="1828800" lvl="3" indent="-298450" rtl="0">
              <a:spcBef>
                <a:spcPts val="1600"/>
              </a:spcBef>
              <a:spcAft>
                <a:spcPts val="0"/>
              </a:spcAft>
              <a:buClr>
                <a:schemeClr val="lt2"/>
              </a:buClr>
              <a:buSzPts val="1100"/>
              <a:buChar char="●"/>
              <a:defRPr sz="1100">
                <a:solidFill>
                  <a:schemeClr val="lt2"/>
                </a:solidFill>
              </a:defRPr>
            </a:lvl4pPr>
            <a:lvl5pPr marL="2286000" lvl="4" indent="-298450" rtl="0">
              <a:spcBef>
                <a:spcPts val="1600"/>
              </a:spcBef>
              <a:spcAft>
                <a:spcPts val="0"/>
              </a:spcAft>
              <a:buClr>
                <a:schemeClr val="lt2"/>
              </a:buClr>
              <a:buSzPts val="1100"/>
              <a:buChar char="○"/>
              <a:defRPr sz="1100">
                <a:solidFill>
                  <a:schemeClr val="lt2"/>
                </a:solidFill>
              </a:defRPr>
            </a:lvl5pPr>
            <a:lvl6pPr marL="2743200" lvl="5" indent="-298450" rtl="0">
              <a:spcBef>
                <a:spcPts val="1600"/>
              </a:spcBef>
              <a:spcAft>
                <a:spcPts val="0"/>
              </a:spcAft>
              <a:buClr>
                <a:schemeClr val="lt2"/>
              </a:buClr>
              <a:buSzPts val="1100"/>
              <a:buChar char="■"/>
              <a:defRPr sz="1100">
                <a:solidFill>
                  <a:schemeClr val="lt2"/>
                </a:solidFill>
              </a:defRPr>
            </a:lvl6pPr>
            <a:lvl7pPr marL="3200400" lvl="6" indent="-298450" rtl="0">
              <a:spcBef>
                <a:spcPts val="1600"/>
              </a:spcBef>
              <a:spcAft>
                <a:spcPts val="0"/>
              </a:spcAft>
              <a:buClr>
                <a:schemeClr val="lt2"/>
              </a:buClr>
              <a:buSzPts val="1100"/>
              <a:buChar char="●"/>
              <a:defRPr sz="1100">
                <a:solidFill>
                  <a:schemeClr val="lt2"/>
                </a:solidFill>
              </a:defRPr>
            </a:lvl7pPr>
            <a:lvl8pPr marL="3657600" lvl="7" indent="-298450" rtl="0">
              <a:spcBef>
                <a:spcPts val="1600"/>
              </a:spcBef>
              <a:spcAft>
                <a:spcPts val="0"/>
              </a:spcAft>
              <a:buClr>
                <a:schemeClr val="lt2"/>
              </a:buClr>
              <a:buSzPts val="1100"/>
              <a:buChar char="○"/>
              <a:defRPr sz="1100">
                <a:solidFill>
                  <a:schemeClr val="lt2"/>
                </a:solidFill>
              </a:defRPr>
            </a:lvl8pPr>
            <a:lvl9pPr marL="4114800" lvl="8" indent="-298450" rtl="0">
              <a:spcBef>
                <a:spcPts val="1600"/>
              </a:spcBef>
              <a:spcAft>
                <a:spcPts val="1600"/>
              </a:spcAft>
              <a:buClr>
                <a:schemeClr val="lt2"/>
              </a:buClr>
              <a:buSzPts val="1100"/>
              <a:buChar char="■"/>
              <a:defRPr sz="1100">
                <a:solidFill>
                  <a:schemeClr val="lt2"/>
                </a:solidFill>
              </a:defRPr>
            </a:lvl9pPr>
          </a:lstStyle>
          <a:p>
            <a:endParaRPr/>
          </a:p>
        </p:txBody>
      </p:sp>
      <p:sp>
        <p:nvSpPr>
          <p:cNvPr id="2640" name="Google Shape;2640;p26"/>
          <p:cNvSpPr txBox="1">
            <a:spLocks noGrp="1"/>
          </p:cNvSpPr>
          <p:nvPr>
            <p:ph type="body" idx="5"/>
          </p:nvPr>
        </p:nvSpPr>
        <p:spPr>
          <a:xfrm>
            <a:off x="1962863" y="3125541"/>
            <a:ext cx="6434700" cy="6927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sz="1100">
                <a:solidFill>
                  <a:schemeClr val="lt2"/>
                </a:solidFill>
              </a:defRPr>
            </a:lvl1pPr>
            <a:lvl2pPr marL="914400" lvl="1" indent="-298450" rtl="0">
              <a:spcBef>
                <a:spcPts val="1600"/>
              </a:spcBef>
              <a:spcAft>
                <a:spcPts val="0"/>
              </a:spcAft>
              <a:buClr>
                <a:schemeClr val="lt2"/>
              </a:buClr>
              <a:buSzPts val="1100"/>
              <a:buChar char="○"/>
              <a:defRPr sz="1100">
                <a:solidFill>
                  <a:schemeClr val="lt2"/>
                </a:solidFill>
              </a:defRPr>
            </a:lvl2pPr>
            <a:lvl3pPr marL="1371600" lvl="2" indent="-298450" rtl="0">
              <a:spcBef>
                <a:spcPts val="1600"/>
              </a:spcBef>
              <a:spcAft>
                <a:spcPts val="0"/>
              </a:spcAft>
              <a:buClr>
                <a:schemeClr val="lt2"/>
              </a:buClr>
              <a:buSzPts val="1100"/>
              <a:buChar char="■"/>
              <a:defRPr sz="1100">
                <a:solidFill>
                  <a:schemeClr val="lt2"/>
                </a:solidFill>
              </a:defRPr>
            </a:lvl3pPr>
            <a:lvl4pPr marL="1828800" lvl="3" indent="-298450" rtl="0">
              <a:spcBef>
                <a:spcPts val="1600"/>
              </a:spcBef>
              <a:spcAft>
                <a:spcPts val="0"/>
              </a:spcAft>
              <a:buClr>
                <a:schemeClr val="lt2"/>
              </a:buClr>
              <a:buSzPts val="1100"/>
              <a:buChar char="●"/>
              <a:defRPr sz="1100">
                <a:solidFill>
                  <a:schemeClr val="lt2"/>
                </a:solidFill>
              </a:defRPr>
            </a:lvl4pPr>
            <a:lvl5pPr marL="2286000" lvl="4" indent="-298450" rtl="0">
              <a:spcBef>
                <a:spcPts val="1600"/>
              </a:spcBef>
              <a:spcAft>
                <a:spcPts val="0"/>
              </a:spcAft>
              <a:buClr>
                <a:schemeClr val="lt2"/>
              </a:buClr>
              <a:buSzPts val="1100"/>
              <a:buChar char="○"/>
              <a:defRPr sz="1100">
                <a:solidFill>
                  <a:schemeClr val="lt2"/>
                </a:solidFill>
              </a:defRPr>
            </a:lvl5pPr>
            <a:lvl6pPr marL="2743200" lvl="5" indent="-298450" rtl="0">
              <a:spcBef>
                <a:spcPts val="1600"/>
              </a:spcBef>
              <a:spcAft>
                <a:spcPts val="0"/>
              </a:spcAft>
              <a:buClr>
                <a:schemeClr val="lt2"/>
              </a:buClr>
              <a:buSzPts val="1100"/>
              <a:buChar char="■"/>
              <a:defRPr sz="1100">
                <a:solidFill>
                  <a:schemeClr val="lt2"/>
                </a:solidFill>
              </a:defRPr>
            </a:lvl6pPr>
            <a:lvl7pPr marL="3200400" lvl="6" indent="-298450" rtl="0">
              <a:spcBef>
                <a:spcPts val="1600"/>
              </a:spcBef>
              <a:spcAft>
                <a:spcPts val="0"/>
              </a:spcAft>
              <a:buClr>
                <a:schemeClr val="lt2"/>
              </a:buClr>
              <a:buSzPts val="1100"/>
              <a:buChar char="●"/>
              <a:defRPr sz="1100">
                <a:solidFill>
                  <a:schemeClr val="lt2"/>
                </a:solidFill>
              </a:defRPr>
            </a:lvl7pPr>
            <a:lvl8pPr marL="3657600" lvl="7" indent="-298450" rtl="0">
              <a:spcBef>
                <a:spcPts val="1600"/>
              </a:spcBef>
              <a:spcAft>
                <a:spcPts val="0"/>
              </a:spcAft>
              <a:buClr>
                <a:schemeClr val="lt2"/>
              </a:buClr>
              <a:buSzPts val="1100"/>
              <a:buChar char="○"/>
              <a:defRPr sz="1100">
                <a:solidFill>
                  <a:schemeClr val="lt2"/>
                </a:solidFill>
              </a:defRPr>
            </a:lvl8pPr>
            <a:lvl9pPr marL="4114800" lvl="8" indent="-298450" rtl="0">
              <a:spcBef>
                <a:spcPts val="1600"/>
              </a:spcBef>
              <a:spcAft>
                <a:spcPts val="1600"/>
              </a:spcAft>
              <a:buClr>
                <a:schemeClr val="lt2"/>
              </a:buClr>
              <a:buSzPts val="1100"/>
              <a:buChar char="■"/>
              <a:defRPr sz="1100">
                <a:solidFill>
                  <a:schemeClr val="lt2"/>
                </a:solidFill>
              </a:defRPr>
            </a:lvl9pPr>
          </a:lstStyle>
          <a:p>
            <a:endParaRPr/>
          </a:p>
        </p:txBody>
      </p:sp>
      <p:sp>
        <p:nvSpPr>
          <p:cNvPr id="2641" name="Google Shape;2641;p26"/>
          <p:cNvSpPr txBox="1">
            <a:spLocks noGrp="1"/>
          </p:cNvSpPr>
          <p:nvPr>
            <p:ph type="body" idx="6"/>
          </p:nvPr>
        </p:nvSpPr>
        <p:spPr>
          <a:xfrm>
            <a:off x="1962863" y="4319288"/>
            <a:ext cx="6435600" cy="6927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sz="1100">
                <a:solidFill>
                  <a:schemeClr val="lt2"/>
                </a:solidFill>
              </a:defRPr>
            </a:lvl1pPr>
            <a:lvl2pPr marL="914400" lvl="1" indent="-298450" rtl="0">
              <a:spcBef>
                <a:spcPts val="1600"/>
              </a:spcBef>
              <a:spcAft>
                <a:spcPts val="0"/>
              </a:spcAft>
              <a:buClr>
                <a:schemeClr val="lt2"/>
              </a:buClr>
              <a:buSzPts val="1100"/>
              <a:buChar char="○"/>
              <a:defRPr sz="1100">
                <a:solidFill>
                  <a:schemeClr val="lt2"/>
                </a:solidFill>
              </a:defRPr>
            </a:lvl2pPr>
            <a:lvl3pPr marL="1371600" lvl="2" indent="-298450" rtl="0">
              <a:spcBef>
                <a:spcPts val="1600"/>
              </a:spcBef>
              <a:spcAft>
                <a:spcPts val="0"/>
              </a:spcAft>
              <a:buClr>
                <a:schemeClr val="lt2"/>
              </a:buClr>
              <a:buSzPts val="1100"/>
              <a:buChar char="■"/>
              <a:defRPr sz="1100">
                <a:solidFill>
                  <a:schemeClr val="lt2"/>
                </a:solidFill>
              </a:defRPr>
            </a:lvl3pPr>
            <a:lvl4pPr marL="1828800" lvl="3" indent="-298450" rtl="0">
              <a:spcBef>
                <a:spcPts val="1600"/>
              </a:spcBef>
              <a:spcAft>
                <a:spcPts val="0"/>
              </a:spcAft>
              <a:buClr>
                <a:schemeClr val="lt2"/>
              </a:buClr>
              <a:buSzPts val="1100"/>
              <a:buChar char="●"/>
              <a:defRPr sz="1100">
                <a:solidFill>
                  <a:schemeClr val="lt2"/>
                </a:solidFill>
              </a:defRPr>
            </a:lvl4pPr>
            <a:lvl5pPr marL="2286000" lvl="4" indent="-298450" rtl="0">
              <a:spcBef>
                <a:spcPts val="1600"/>
              </a:spcBef>
              <a:spcAft>
                <a:spcPts val="0"/>
              </a:spcAft>
              <a:buClr>
                <a:schemeClr val="lt2"/>
              </a:buClr>
              <a:buSzPts val="1100"/>
              <a:buChar char="○"/>
              <a:defRPr sz="1100">
                <a:solidFill>
                  <a:schemeClr val="lt2"/>
                </a:solidFill>
              </a:defRPr>
            </a:lvl5pPr>
            <a:lvl6pPr marL="2743200" lvl="5" indent="-298450" rtl="0">
              <a:spcBef>
                <a:spcPts val="1600"/>
              </a:spcBef>
              <a:spcAft>
                <a:spcPts val="0"/>
              </a:spcAft>
              <a:buClr>
                <a:schemeClr val="lt2"/>
              </a:buClr>
              <a:buSzPts val="1100"/>
              <a:buChar char="■"/>
              <a:defRPr sz="1100">
                <a:solidFill>
                  <a:schemeClr val="lt2"/>
                </a:solidFill>
              </a:defRPr>
            </a:lvl6pPr>
            <a:lvl7pPr marL="3200400" lvl="6" indent="-298450" rtl="0">
              <a:spcBef>
                <a:spcPts val="1600"/>
              </a:spcBef>
              <a:spcAft>
                <a:spcPts val="0"/>
              </a:spcAft>
              <a:buClr>
                <a:schemeClr val="lt2"/>
              </a:buClr>
              <a:buSzPts val="1100"/>
              <a:buChar char="●"/>
              <a:defRPr sz="1100">
                <a:solidFill>
                  <a:schemeClr val="lt2"/>
                </a:solidFill>
              </a:defRPr>
            </a:lvl7pPr>
            <a:lvl8pPr marL="3657600" lvl="7" indent="-298450" rtl="0">
              <a:spcBef>
                <a:spcPts val="1600"/>
              </a:spcBef>
              <a:spcAft>
                <a:spcPts val="0"/>
              </a:spcAft>
              <a:buClr>
                <a:schemeClr val="lt2"/>
              </a:buClr>
              <a:buSzPts val="1100"/>
              <a:buChar char="○"/>
              <a:defRPr sz="1100">
                <a:solidFill>
                  <a:schemeClr val="lt2"/>
                </a:solidFill>
              </a:defRPr>
            </a:lvl8pPr>
            <a:lvl9pPr marL="4114800" lvl="8" indent="-298450" rtl="0">
              <a:spcBef>
                <a:spcPts val="1600"/>
              </a:spcBef>
              <a:spcAft>
                <a:spcPts val="1600"/>
              </a:spcAft>
              <a:buClr>
                <a:schemeClr val="lt2"/>
              </a:buClr>
              <a:buSzPts val="1100"/>
              <a:buChar char="■"/>
              <a:defRPr sz="1100">
                <a:solidFill>
                  <a:schemeClr val="lt2"/>
                </a:solidFill>
              </a:defRPr>
            </a:lvl9pPr>
          </a:lstStyle>
          <a:p>
            <a:endParaRPr/>
          </a:p>
        </p:txBody>
      </p:sp>
      <p:sp>
        <p:nvSpPr>
          <p:cNvPr id="2642" name="Google Shape;2642;p26"/>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2643"/>
        <p:cNvGrpSpPr/>
        <p:nvPr/>
      </p:nvGrpSpPr>
      <p:grpSpPr>
        <a:xfrm>
          <a:off x="0" y="0"/>
          <a:ext cx="0" cy="0"/>
          <a:chOff x="0" y="0"/>
          <a:chExt cx="0" cy="0"/>
        </a:xfrm>
      </p:grpSpPr>
      <p:sp>
        <p:nvSpPr>
          <p:cNvPr id="2644" name="Google Shape;2644;p27"/>
          <p:cNvSpPr txBox="1">
            <a:spLocks noGrp="1"/>
          </p:cNvSpPr>
          <p:nvPr>
            <p:ph type="subTitle" idx="1"/>
          </p:nvPr>
        </p:nvSpPr>
        <p:spPr>
          <a:xfrm>
            <a:off x="891789" y="3015506"/>
            <a:ext cx="19941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2645" name="Google Shape;2645;p27"/>
          <p:cNvSpPr txBox="1">
            <a:spLocks noGrp="1"/>
          </p:cNvSpPr>
          <p:nvPr>
            <p:ph type="subTitle" idx="2"/>
          </p:nvPr>
        </p:nvSpPr>
        <p:spPr>
          <a:xfrm>
            <a:off x="3534977" y="3015506"/>
            <a:ext cx="19941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2646" name="Google Shape;2646;p27"/>
          <p:cNvSpPr txBox="1">
            <a:spLocks noGrp="1"/>
          </p:cNvSpPr>
          <p:nvPr>
            <p:ph type="subTitle" idx="3"/>
          </p:nvPr>
        </p:nvSpPr>
        <p:spPr>
          <a:xfrm>
            <a:off x="6178164" y="3015506"/>
            <a:ext cx="19941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2647" name="Google Shape;2647;p27"/>
          <p:cNvSpPr txBox="1">
            <a:spLocks noGrp="1"/>
          </p:cNvSpPr>
          <p:nvPr>
            <p:ph type="title"/>
          </p:nvPr>
        </p:nvSpPr>
        <p:spPr>
          <a:xfrm>
            <a:off x="891788" y="502181"/>
            <a:ext cx="7280700" cy="572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3000"/>
              <a:buFont typeface="Aldrich"/>
              <a:buNone/>
              <a:defRPr/>
            </a:lvl1pPr>
            <a:lvl2pPr lvl="1"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648" name="Google Shape;2648;p27"/>
          <p:cNvSpPr txBox="1">
            <a:spLocks noGrp="1"/>
          </p:cNvSpPr>
          <p:nvPr>
            <p:ph type="body" idx="4"/>
          </p:nvPr>
        </p:nvSpPr>
        <p:spPr>
          <a:xfrm>
            <a:off x="891788" y="3343969"/>
            <a:ext cx="1994100" cy="693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649" name="Google Shape;2649;p27"/>
          <p:cNvSpPr txBox="1">
            <a:spLocks noGrp="1"/>
          </p:cNvSpPr>
          <p:nvPr>
            <p:ph type="body" idx="5"/>
          </p:nvPr>
        </p:nvSpPr>
        <p:spPr>
          <a:xfrm>
            <a:off x="3534975" y="3335397"/>
            <a:ext cx="1994100" cy="692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650" name="Google Shape;2650;p27"/>
          <p:cNvSpPr txBox="1">
            <a:spLocks noGrp="1"/>
          </p:cNvSpPr>
          <p:nvPr>
            <p:ph type="body" idx="6"/>
          </p:nvPr>
        </p:nvSpPr>
        <p:spPr>
          <a:xfrm>
            <a:off x="6178163" y="3325475"/>
            <a:ext cx="1994100" cy="692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2651" name="Google Shape;2651;p27"/>
          <p:cNvSpPr/>
          <p:nvPr/>
        </p:nvSpPr>
        <p:spPr>
          <a:xfrm>
            <a:off x="-6" y="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72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652" name="Google Shape;2652;p27"/>
          <p:cNvGrpSpPr/>
          <p:nvPr/>
        </p:nvGrpSpPr>
        <p:grpSpPr>
          <a:xfrm rot="10800000" flipH="1">
            <a:off x="5666549" y="-49481"/>
            <a:ext cx="3477455" cy="976480"/>
            <a:chOff x="7622268" y="5719681"/>
            <a:chExt cx="4636607" cy="1301974"/>
          </a:xfrm>
        </p:grpSpPr>
        <p:grpSp>
          <p:nvGrpSpPr>
            <p:cNvPr id="2653" name="Google Shape;2653;p27"/>
            <p:cNvGrpSpPr/>
            <p:nvPr/>
          </p:nvGrpSpPr>
          <p:grpSpPr>
            <a:xfrm>
              <a:off x="9381189" y="5719681"/>
              <a:ext cx="2707325" cy="1299722"/>
              <a:chOff x="6723350" y="566875"/>
              <a:chExt cx="1552188" cy="1732500"/>
            </a:xfrm>
          </p:grpSpPr>
          <p:cxnSp>
            <p:nvCxnSpPr>
              <p:cNvPr id="2654" name="Google Shape;2654;p27"/>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55" name="Google Shape;2655;p27"/>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56" name="Google Shape;2656;p27"/>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57" name="Google Shape;2657;p27"/>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58" name="Google Shape;2658;p27"/>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59" name="Google Shape;2659;p27"/>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60" name="Google Shape;2660;p27"/>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61" name="Google Shape;2661;p27"/>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662" name="Google Shape;2662;p27"/>
            <p:cNvGrpSpPr/>
            <p:nvPr/>
          </p:nvGrpSpPr>
          <p:grpSpPr>
            <a:xfrm rot="5400000">
              <a:off x="9545961" y="3953195"/>
              <a:ext cx="789219" cy="4636607"/>
              <a:chOff x="6723350" y="566875"/>
              <a:chExt cx="452482" cy="2658300"/>
            </a:xfrm>
          </p:grpSpPr>
          <p:cxnSp>
            <p:nvCxnSpPr>
              <p:cNvPr id="2663" name="Google Shape;2663;p27"/>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64" name="Google Shape;2664;p27"/>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2665" name="Google Shape;2665;p27"/>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2666" name="Google Shape;2666;p27"/>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2667" name="Google Shape;2667;p27"/>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2668" name="Google Shape;2668;p27"/>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2669" name="Google Shape;2669;p27"/>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10 Text and Image">
  <p:cSld name="CUSTOM_9">
    <p:bg>
      <p:bgPr>
        <a:solidFill>
          <a:schemeClr val="dk1"/>
        </a:solidFill>
        <a:effectLst/>
      </p:bgPr>
    </p:bg>
    <p:spTree>
      <p:nvGrpSpPr>
        <p:cNvPr id="1" name="Shape 2670"/>
        <p:cNvGrpSpPr/>
        <p:nvPr/>
      </p:nvGrpSpPr>
      <p:grpSpPr>
        <a:xfrm>
          <a:off x="0" y="0"/>
          <a:ext cx="0" cy="0"/>
          <a:chOff x="0" y="0"/>
          <a:chExt cx="0" cy="0"/>
        </a:xfrm>
      </p:grpSpPr>
      <p:sp>
        <p:nvSpPr>
          <p:cNvPr id="2671" name="Google Shape;2671;p28"/>
          <p:cNvSpPr txBox="1">
            <a:spLocks noGrp="1"/>
          </p:cNvSpPr>
          <p:nvPr>
            <p:ph type="title"/>
          </p:nvPr>
        </p:nvSpPr>
        <p:spPr>
          <a:xfrm>
            <a:off x="308456" y="1295250"/>
            <a:ext cx="3343800" cy="178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SzPts val="11300"/>
              <a:buNone/>
              <a:defRPr sz="11300"/>
            </a:lvl2pPr>
            <a:lvl3pPr lvl="2" rtl="0">
              <a:spcBef>
                <a:spcPts val="0"/>
              </a:spcBef>
              <a:spcAft>
                <a:spcPts val="0"/>
              </a:spcAft>
              <a:buSzPts val="11300"/>
              <a:buNone/>
              <a:defRPr sz="11300"/>
            </a:lvl3pPr>
            <a:lvl4pPr lvl="3" rtl="0">
              <a:spcBef>
                <a:spcPts val="0"/>
              </a:spcBef>
              <a:spcAft>
                <a:spcPts val="0"/>
              </a:spcAft>
              <a:buSzPts val="11300"/>
              <a:buNone/>
              <a:defRPr sz="11300"/>
            </a:lvl4pPr>
            <a:lvl5pPr lvl="4" rtl="0">
              <a:spcBef>
                <a:spcPts val="0"/>
              </a:spcBef>
              <a:spcAft>
                <a:spcPts val="0"/>
              </a:spcAft>
              <a:buSzPts val="11300"/>
              <a:buNone/>
              <a:defRPr sz="11300"/>
            </a:lvl5pPr>
            <a:lvl6pPr lvl="5" rtl="0">
              <a:spcBef>
                <a:spcPts val="0"/>
              </a:spcBef>
              <a:spcAft>
                <a:spcPts val="0"/>
              </a:spcAft>
              <a:buSzPts val="11300"/>
              <a:buNone/>
              <a:defRPr sz="11300"/>
            </a:lvl6pPr>
            <a:lvl7pPr lvl="6" rtl="0">
              <a:spcBef>
                <a:spcPts val="0"/>
              </a:spcBef>
              <a:spcAft>
                <a:spcPts val="0"/>
              </a:spcAft>
              <a:buSzPts val="11300"/>
              <a:buNone/>
              <a:defRPr sz="11300"/>
            </a:lvl7pPr>
            <a:lvl8pPr lvl="7" rtl="0">
              <a:spcBef>
                <a:spcPts val="0"/>
              </a:spcBef>
              <a:spcAft>
                <a:spcPts val="0"/>
              </a:spcAft>
              <a:buSzPts val="11300"/>
              <a:buNone/>
              <a:defRPr sz="11300"/>
            </a:lvl8pPr>
            <a:lvl9pPr lvl="8" rtl="0">
              <a:spcBef>
                <a:spcPts val="0"/>
              </a:spcBef>
              <a:spcAft>
                <a:spcPts val="0"/>
              </a:spcAft>
              <a:buSzPts val="11300"/>
              <a:buNone/>
              <a:defRPr sz="11300"/>
            </a:lvl9pPr>
          </a:lstStyle>
          <a:p>
            <a:endParaRPr/>
          </a:p>
        </p:txBody>
      </p:sp>
      <p:sp>
        <p:nvSpPr>
          <p:cNvPr id="2672" name="Google Shape;2672;p28"/>
          <p:cNvSpPr txBox="1">
            <a:spLocks noGrp="1"/>
          </p:cNvSpPr>
          <p:nvPr>
            <p:ph type="subTitle" idx="1"/>
          </p:nvPr>
        </p:nvSpPr>
        <p:spPr>
          <a:xfrm>
            <a:off x="308456" y="3772331"/>
            <a:ext cx="3343800" cy="53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a:endParaRPr/>
          </a:p>
        </p:txBody>
      </p:sp>
      <p:sp>
        <p:nvSpPr>
          <p:cNvPr id="2673" name="Google Shape;2673;p28"/>
          <p:cNvSpPr/>
          <p:nvPr/>
        </p:nvSpPr>
        <p:spPr>
          <a:xfrm rot="10800000" flipH="1">
            <a:off x="2" y="2973528"/>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dist="127000" dir="1620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674" name="Google Shape;2674;p28"/>
          <p:cNvGrpSpPr/>
          <p:nvPr/>
        </p:nvGrpSpPr>
        <p:grpSpPr>
          <a:xfrm rot="10800000">
            <a:off x="-84381" y="-49481"/>
            <a:ext cx="3477455" cy="976480"/>
            <a:chOff x="7622268" y="5719681"/>
            <a:chExt cx="4636607" cy="1301974"/>
          </a:xfrm>
        </p:grpSpPr>
        <p:grpSp>
          <p:nvGrpSpPr>
            <p:cNvPr id="2675" name="Google Shape;2675;p28"/>
            <p:cNvGrpSpPr/>
            <p:nvPr/>
          </p:nvGrpSpPr>
          <p:grpSpPr>
            <a:xfrm>
              <a:off x="9381189" y="5719681"/>
              <a:ext cx="2707325" cy="1299722"/>
              <a:chOff x="6723350" y="566875"/>
              <a:chExt cx="1552188" cy="1732500"/>
            </a:xfrm>
          </p:grpSpPr>
          <p:cxnSp>
            <p:nvCxnSpPr>
              <p:cNvPr id="2676" name="Google Shape;2676;p28"/>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77" name="Google Shape;2677;p28"/>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78" name="Google Shape;2678;p28"/>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79" name="Google Shape;2679;p28"/>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80" name="Google Shape;2680;p28"/>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81" name="Google Shape;2681;p28"/>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82" name="Google Shape;2682;p28"/>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83" name="Google Shape;2683;p28"/>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2684" name="Google Shape;2684;p28"/>
            <p:cNvGrpSpPr/>
            <p:nvPr/>
          </p:nvGrpSpPr>
          <p:grpSpPr>
            <a:xfrm rot="5400000">
              <a:off x="9545961" y="3953195"/>
              <a:ext cx="789219" cy="4636607"/>
              <a:chOff x="6723350" y="566875"/>
              <a:chExt cx="452482" cy="2658300"/>
            </a:xfrm>
          </p:grpSpPr>
          <p:cxnSp>
            <p:nvCxnSpPr>
              <p:cNvPr id="2685" name="Google Shape;2685;p28"/>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686" name="Google Shape;2686;p28"/>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2687" name="Google Shape;2687;p28"/>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grpSp>
        <p:cxnSp>
          <p:nvCxnSpPr>
            <p:cNvPr id="2688" name="Google Shape;2688;p28"/>
            <p:cNvCxnSpPr/>
            <p:nvPr/>
          </p:nvCxnSpPr>
          <p:spPr>
            <a:xfrm>
              <a:off x="8969752" y="6014907"/>
              <a:ext cx="0" cy="1004400"/>
            </a:xfrm>
            <a:prstGeom prst="straightConnector1">
              <a:avLst/>
            </a:prstGeom>
            <a:noFill/>
            <a:ln w="9525" cap="flat" cmpd="sng">
              <a:solidFill>
                <a:schemeClr val="lt1"/>
              </a:solidFill>
              <a:prstDash val="solid"/>
              <a:round/>
              <a:headEnd type="none" w="med" len="med"/>
              <a:tailEnd type="none" w="med" len="med"/>
            </a:ln>
          </p:spPr>
        </p:cxnSp>
        <p:cxnSp>
          <p:nvCxnSpPr>
            <p:cNvPr id="2689" name="Google Shape;2689;p28"/>
            <p:cNvCxnSpPr/>
            <p:nvPr/>
          </p:nvCxnSpPr>
          <p:spPr>
            <a:xfrm>
              <a:off x="8577276" y="6236398"/>
              <a:ext cx="600" cy="782700"/>
            </a:xfrm>
            <a:prstGeom prst="straightConnector1">
              <a:avLst/>
            </a:prstGeom>
            <a:noFill/>
            <a:ln w="9525" cap="flat" cmpd="sng">
              <a:solidFill>
                <a:schemeClr val="lt1"/>
              </a:solidFill>
              <a:prstDash val="solid"/>
              <a:round/>
              <a:headEnd type="none" w="med" len="med"/>
              <a:tailEnd type="none" w="med" len="med"/>
            </a:ln>
          </p:spPr>
        </p:cxnSp>
        <p:cxnSp>
          <p:nvCxnSpPr>
            <p:cNvPr id="2690" name="Google Shape;2690;p28"/>
            <p:cNvCxnSpPr/>
            <p:nvPr/>
          </p:nvCxnSpPr>
          <p:spPr>
            <a:xfrm>
              <a:off x="8185942" y="6400655"/>
              <a:ext cx="0" cy="621000"/>
            </a:xfrm>
            <a:prstGeom prst="straightConnector1">
              <a:avLst/>
            </a:prstGeom>
            <a:noFill/>
            <a:ln w="9525" cap="flat" cmpd="sng">
              <a:solidFill>
                <a:schemeClr val="lt1"/>
              </a:solidFill>
              <a:prstDash val="solid"/>
              <a:round/>
              <a:headEnd type="none" w="med" len="med"/>
              <a:tailEnd type="none" w="med" len="med"/>
            </a:ln>
          </p:spPr>
        </p:cxnSp>
        <p:cxnSp>
          <p:nvCxnSpPr>
            <p:cNvPr id="2691" name="Google Shape;2691;p28"/>
            <p:cNvCxnSpPr/>
            <p:nvPr/>
          </p:nvCxnSpPr>
          <p:spPr>
            <a:xfrm>
              <a:off x="7794050" y="6238225"/>
              <a:ext cx="9600" cy="7689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2692"/>
        <p:cNvGrpSpPr/>
        <p:nvPr/>
      </p:nvGrpSpPr>
      <p:grpSpPr>
        <a:xfrm>
          <a:off x="0" y="0"/>
          <a:ext cx="0" cy="0"/>
          <a:chOff x="0" y="0"/>
          <a:chExt cx="0" cy="0"/>
        </a:xfrm>
      </p:grpSpPr>
      <p:sp>
        <p:nvSpPr>
          <p:cNvPr id="2693" name="Google Shape;2693;p29"/>
          <p:cNvSpPr txBox="1">
            <a:spLocks noGrp="1"/>
          </p:cNvSpPr>
          <p:nvPr>
            <p:ph type="title"/>
          </p:nvPr>
        </p:nvSpPr>
        <p:spPr>
          <a:xfrm>
            <a:off x="5417531" y="1566000"/>
            <a:ext cx="3343800" cy="178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500"/>
              <a:buNone/>
              <a:defRPr sz="4500">
                <a:solidFill>
                  <a:schemeClr val="lt1"/>
                </a:solidFill>
              </a:defRPr>
            </a:lvl1pPr>
            <a:lvl2pPr lvl="1" algn="r" rtl="0">
              <a:spcBef>
                <a:spcPts val="0"/>
              </a:spcBef>
              <a:spcAft>
                <a:spcPts val="0"/>
              </a:spcAft>
              <a:buClr>
                <a:schemeClr val="lt1"/>
              </a:buClr>
              <a:buSzPts val="11300"/>
              <a:buNone/>
              <a:defRPr sz="11300">
                <a:solidFill>
                  <a:schemeClr val="lt1"/>
                </a:solidFill>
              </a:defRPr>
            </a:lvl2pPr>
            <a:lvl3pPr lvl="2" algn="r" rtl="0">
              <a:spcBef>
                <a:spcPts val="0"/>
              </a:spcBef>
              <a:spcAft>
                <a:spcPts val="0"/>
              </a:spcAft>
              <a:buClr>
                <a:schemeClr val="lt1"/>
              </a:buClr>
              <a:buSzPts val="11300"/>
              <a:buNone/>
              <a:defRPr sz="11300">
                <a:solidFill>
                  <a:schemeClr val="lt1"/>
                </a:solidFill>
              </a:defRPr>
            </a:lvl3pPr>
            <a:lvl4pPr lvl="3" algn="r" rtl="0">
              <a:spcBef>
                <a:spcPts val="0"/>
              </a:spcBef>
              <a:spcAft>
                <a:spcPts val="0"/>
              </a:spcAft>
              <a:buClr>
                <a:schemeClr val="lt1"/>
              </a:buClr>
              <a:buSzPts val="11300"/>
              <a:buNone/>
              <a:defRPr sz="11300">
                <a:solidFill>
                  <a:schemeClr val="lt1"/>
                </a:solidFill>
              </a:defRPr>
            </a:lvl4pPr>
            <a:lvl5pPr lvl="4" algn="r" rtl="0">
              <a:spcBef>
                <a:spcPts val="0"/>
              </a:spcBef>
              <a:spcAft>
                <a:spcPts val="0"/>
              </a:spcAft>
              <a:buClr>
                <a:schemeClr val="lt1"/>
              </a:buClr>
              <a:buSzPts val="11300"/>
              <a:buNone/>
              <a:defRPr sz="11300">
                <a:solidFill>
                  <a:schemeClr val="lt1"/>
                </a:solidFill>
              </a:defRPr>
            </a:lvl5pPr>
            <a:lvl6pPr lvl="5" algn="r" rtl="0">
              <a:spcBef>
                <a:spcPts val="0"/>
              </a:spcBef>
              <a:spcAft>
                <a:spcPts val="0"/>
              </a:spcAft>
              <a:buClr>
                <a:schemeClr val="lt1"/>
              </a:buClr>
              <a:buSzPts val="11300"/>
              <a:buNone/>
              <a:defRPr sz="11300">
                <a:solidFill>
                  <a:schemeClr val="lt1"/>
                </a:solidFill>
              </a:defRPr>
            </a:lvl6pPr>
            <a:lvl7pPr lvl="6" algn="r" rtl="0">
              <a:spcBef>
                <a:spcPts val="0"/>
              </a:spcBef>
              <a:spcAft>
                <a:spcPts val="0"/>
              </a:spcAft>
              <a:buClr>
                <a:schemeClr val="lt1"/>
              </a:buClr>
              <a:buSzPts val="11300"/>
              <a:buNone/>
              <a:defRPr sz="11300">
                <a:solidFill>
                  <a:schemeClr val="lt1"/>
                </a:solidFill>
              </a:defRPr>
            </a:lvl7pPr>
            <a:lvl8pPr lvl="7" algn="r" rtl="0">
              <a:spcBef>
                <a:spcPts val="0"/>
              </a:spcBef>
              <a:spcAft>
                <a:spcPts val="0"/>
              </a:spcAft>
              <a:buClr>
                <a:schemeClr val="lt1"/>
              </a:buClr>
              <a:buSzPts val="11300"/>
              <a:buNone/>
              <a:defRPr sz="11300">
                <a:solidFill>
                  <a:schemeClr val="lt1"/>
                </a:solidFill>
              </a:defRPr>
            </a:lvl8pPr>
            <a:lvl9pPr lvl="8" algn="r" rtl="0">
              <a:spcBef>
                <a:spcPts val="0"/>
              </a:spcBef>
              <a:spcAft>
                <a:spcPts val="0"/>
              </a:spcAft>
              <a:buClr>
                <a:schemeClr val="lt1"/>
              </a:buClr>
              <a:buSzPts val="11300"/>
              <a:buNone/>
              <a:defRPr sz="11300">
                <a:solidFill>
                  <a:schemeClr val="lt1"/>
                </a:solidFill>
              </a:defRPr>
            </a:lvl9pPr>
          </a:lstStyle>
          <a:p>
            <a:endParaRPr/>
          </a:p>
        </p:txBody>
      </p:sp>
      <p:sp>
        <p:nvSpPr>
          <p:cNvPr id="2694" name="Google Shape;2694;p29"/>
          <p:cNvSpPr/>
          <p:nvPr/>
        </p:nvSpPr>
        <p:spPr>
          <a:xfrm rot="-2635145" flipH="1">
            <a:off x="-1943580" y="-236843"/>
            <a:ext cx="6095544" cy="4261078"/>
          </a:xfrm>
          <a:custGeom>
            <a:avLst/>
            <a:gdLst/>
            <a:ahLst/>
            <a:cxnLst/>
            <a:rect l="l" t="t" r="r" b="b"/>
            <a:pathLst>
              <a:path w="8131006" h="5683964" extrusionOk="0">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dist="127000" dir="702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a:solidFill>
                <a:srgbClr val="FFFFFF"/>
              </a:solidFill>
            </a:endParaRPr>
          </a:p>
        </p:txBody>
      </p:sp>
      <p:sp>
        <p:nvSpPr>
          <p:cNvPr id="2695" name="Google Shape;2695;p29"/>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696" name="Google Shape;2696;p29"/>
          <p:cNvGrpSpPr/>
          <p:nvPr/>
        </p:nvGrpSpPr>
        <p:grpSpPr>
          <a:xfrm>
            <a:off x="5499679" y="3946849"/>
            <a:ext cx="3694477" cy="1282707"/>
            <a:chOff x="7332906" y="5338665"/>
            <a:chExt cx="4925970" cy="1710276"/>
          </a:xfrm>
        </p:grpSpPr>
        <p:grpSp>
          <p:nvGrpSpPr>
            <p:cNvPr id="2697" name="Google Shape;2697;p29"/>
            <p:cNvGrpSpPr/>
            <p:nvPr/>
          </p:nvGrpSpPr>
          <p:grpSpPr>
            <a:xfrm>
              <a:off x="9381196" y="5338665"/>
              <a:ext cx="2707325" cy="1707379"/>
              <a:chOff x="6723350" y="566875"/>
              <a:chExt cx="1552188" cy="1732500"/>
            </a:xfrm>
          </p:grpSpPr>
          <p:cxnSp>
            <p:nvCxnSpPr>
              <p:cNvPr id="2698" name="Google Shape;2698;p29"/>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699" name="Google Shape;2699;p29"/>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0" name="Google Shape;2700;p29"/>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1" name="Google Shape;2701;p29"/>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2" name="Google Shape;2702;p29"/>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3" name="Google Shape;2703;p29"/>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4" name="Google Shape;2704;p29"/>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5" name="Google Shape;2705;p29"/>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706" name="Google Shape;2706;p29"/>
            <p:cNvGrpSpPr/>
            <p:nvPr/>
          </p:nvGrpSpPr>
          <p:grpSpPr>
            <a:xfrm rot="5400000">
              <a:off x="9215748" y="3613047"/>
              <a:ext cx="1160286" cy="4925970"/>
              <a:chOff x="6723350" y="566874"/>
              <a:chExt cx="665225" cy="2824200"/>
            </a:xfrm>
          </p:grpSpPr>
          <p:cxnSp>
            <p:nvCxnSpPr>
              <p:cNvPr id="2707" name="Google Shape;2707;p29"/>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08" name="Google Shape;2708;p29"/>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2709" name="Google Shape;2709;p29"/>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cxnSp>
            <p:nvCxnSpPr>
              <p:cNvPr id="2710" name="Google Shape;2710;p29"/>
              <p:cNvCxnSpPr/>
              <p:nvPr/>
            </p:nvCxnSpPr>
            <p:spPr>
              <a:xfrm rot="5400000">
                <a:off x="5976475" y="1978974"/>
                <a:ext cx="2824200" cy="0"/>
              </a:xfrm>
              <a:prstGeom prst="straightConnector1">
                <a:avLst/>
              </a:prstGeom>
              <a:noFill/>
              <a:ln w="9525" cap="flat" cmpd="sng">
                <a:solidFill>
                  <a:schemeClr val="dk1"/>
                </a:solidFill>
                <a:prstDash val="solid"/>
                <a:round/>
                <a:headEnd type="none" w="med" len="med"/>
                <a:tailEnd type="none" w="med" len="med"/>
              </a:ln>
            </p:spPr>
          </p:cxnSp>
        </p:grpSp>
        <p:cxnSp>
          <p:nvCxnSpPr>
            <p:cNvPr id="2711" name="Google Shape;2711;p29"/>
            <p:cNvCxnSpPr/>
            <p:nvPr/>
          </p:nvCxnSpPr>
          <p:spPr>
            <a:xfrm>
              <a:off x="8969752" y="5726507"/>
              <a:ext cx="0" cy="1319400"/>
            </a:xfrm>
            <a:prstGeom prst="straightConnector1">
              <a:avLst/>
            </a:prstGeom>
            <a:noFill/>
            <a:ln w="9525" cap="flat" cmpd="sng">
              <a:solidFill>
                <a:schemeClr val="dk1"/>
              </a:solidFill>
              <a:prstDash val="solid"/>
              <a:round/>
              <a:headEnd type="none" w="med" len="med"/>
              <a:tailEnd type="none" w="med" len="med"/>
            </a:ln>
          </p:spPr>
        </p:cxnSp>
        <p:cxnSp>
          <p:nvCxnSpPr>
            <p:cNvPr id="2712" name="Google Shape;2712;p29"/>
            <p:cNvCxnSpPr/>
            <p:nvPr/>
          </p:nvCxnSpPr>
          <p:spPr>
            <a:xfrm>
              <a:off x="8577275" y="6017475"/>
              <a:ext cx="600" cy="1028400"/>
            </a:xfrm>
            <a:prstGeom prst="straightConnector1">
              <a:avLst/>
            </a:prstGeom>
            <a:noFill/>
            <a:ln w="9525" cap="flat" cmpd="sng">
              <a:solidFill>
                <a:schemeClr val="dk1"/>
              </a:solidFill>
              <a:prstDash val="solid"/>
              <a:round/>
              <a:headEnd type="none" w="med" len="med"/>
              <a:tailEnd type="none" w="med" len="med"/>
            </a:ln>
          </p:spPr>
        </p:cxnSp>
        <p:cxnSp>
          <p:nvCxnSpPr>
            <p:cNvPr id="2713" name="Google Shape;2713;p29"/>
            <p:cNvCxnSpPr/>
            <p:nvPr/>
          </p:nvCxnSpPr>
          <p:spPr>
            <a:xfrm>
              <a:off x="8185950" y="5723541"/>
              <a:ext cx="0" cy="1325400"/>
            </a:xfrm>
            <a:prstGeom prst="straightConnector1">
              <a:avLst/>
            </a:prstGeom>
            <a:noFill/>
            <a:ln w="9525" cap="flat" cmpd="sng">
              <a:solidFill>
                <a:schemeClr val="dk1"/>
              </a:solidFill>
              <a:prstDash val="solid"/>
              <a:round/>
              <a:headEnd type="none" w="med" len="med"/>
              <a:tailEnd type="none" w="med" len="med"/>
            </a:ln>
          </p:spPr>
        </p:cxnSp>
        <p:cxnSp>
          <p:nvCxnSpPr>
            <p:cNvPr id="2714" name="Google Shape;2714;p29"/>
            <p:cNvCxnSpPr/>
            <p:nvPr/>
          </p:nvCxnSpPr>
          <p:spPr>
            <a:xfrm>
              <a:off x="7794050" y="6019875"/>
              <a:ext cx="9600" cy="1010100"/>
            </a:xfrm>
            <a:prstGeom prst="straightConnector1">
              <a:avLst/>
            </a:prstGeom>
            <a:noFill/>
            <a:ln w="9525" cap="flat" cmpd="sng">
              <a:solidFill>
                <a:schemeClr val="dk1"/>
              </a:solidFill>
              <a:prstDash val="solid"/>
              <a:round/>
              <a:headEnd type="none" w="med" len="med"/>
              <a:tailEnd type="none" w="med" len="med"/>
            </a:ln>
          </p:spPr>
        </p:cxnSp>
        <p:cxnSp>
          <p:nvCxnSpPr>
            <p:cNvPr id="2715" name="Google Shape;2715;p29"/>
            <p:cNvCxnSpPr/>
            <p:nvPr/>
          </p:nvCxnSpPr>
          <p:spPr>
            <a:xfrm>
              <a:off x="7402150" y="6298675"/>
              <a:ext cx="0" cy="567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716"/>
        <p:cNvGrpSpPr/>
        <p:nvPr/>
      </p:nvGrpSpPr>
      <p:grpSpPr>
        <a:xfrm>
          <a:off x="0" y="0"/>
          <a:ext cx="0" cy="0"/>
          <a:chOff x="0" y="0"/>
          <a:chExt cx="0" cy="0"/>
        </a:xfrm>
      </p:grpSpPr>
      <p:sp>
        <p:nvSpPr>
          <p:cNvPr id="2717" name="Google Shape;2717;p30"/>
          <p:cNvSpPr txBox="1">
            <a:spLocks noGrp="1"/>
          </p:cNvSpPr>
          <p:nvPr>
            <p:ph type="title" hasCustomPrompt="1"/>
          </p:nvPr>
        </p:nvSpPr>
        <p:spPr>
          <a:xfrm>
            <a:off x="536269" y="1783613"/>
            <a:ext cx="2211300" cy="89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2718" name="Google Shape;2718;p30"/>
          <p:cNvSpPr txBox="1">
            <a:spLocks noGrp="1"/>
          </p:cNvSpPr>
          <p:nvPr>
            <p:ph type="title" idx="2"/>
          </p:nvPr>
        </p:nvSpPr>
        <p:spPr>
          <a:xfrm>
            <a:off x="536269" y="673631"/>
            <a:ext cx="8036100" cy="572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3000"/>
              <a:buFont typeface="Aldrich"/>
              <a:buNone/>
              <a:defRPr/>
            </a:lvl1pPr>
            <a:lvl2pPr lvl="1"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algn="ctr"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a:endParaRPr/>
          </a:p>
        </p:txBody>
      </p:sp>
      <p:sp>
        <p:nvSpPr>
          <p:cNvPr id="2719" name="Google Shape;2719;p30"/>
          <p:cNvSpPr txBox="1">
            <a:spLocks noGrp="1"/>
          </p:cNvSpPr>
          <p:nvPr>
            <p:ph type="title" idx="3" hasCustomPrompt="1"/>
          </p:nvPr>
        </p:nvSpPr>
        <p:spPr>
          <a:xfrm>
            <a:off x="3387252" y="1783613"/>
            <a:ext cx="2211300" cy="89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2720" name="Google Shape;2720;p30"/>
          <p:cNvSpPr txBox="1">
            <a:spLocks noGrp="1"/>
          </p:cNvSpPr>
          <p:nvPr>
            <p:ph type="title" idx="4" hasCustomPrompt="1"/>
          </p:nvPr>
        </p:nvSpPr>
        <p:spPr>
          <a:xfrm>
            <a:off x="6361090" y="1783613"/>
            <a:ext cx="2211300" cy="89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2721" name="Google Shape;2721;p30"/>
          <p:cNvSpPr txBox="1">
            <a:spLocks noGrp="1"/>
          </p:cNvSpPr>
          <p:nvPr>
            <p:ph type="body" idx="1"/>
          </p:nvPr>
        </p:nvSpPr>
        <p:spPr>
          <a:xfrm>
            <a:off x="6361085" y="2714794"/>
            <a:ext cx="2211300" cy="693900"/>
          </a:xfrm>
          <a:prstGeom prst="rect">
            <a:avLst/>
          </a:prstGeom>
        </p:spPr>
        <p:txBody>
          <a:bodyPr spcFirstLastPara="1" wrap="square" lIns="91425" tIns="91425" rIns="91425" bIns="91425" anchor="t" anchorCtr="0">
            <a:noAutofit/>
          </a:bodyPr>
          <a:lstStyle>
            <a:lvl1pPr marL="457200" lvl="0" indent="-336550" algn="ctr" rtl="0">
              <a:lnSpc>
                <a:spcPct val="100000"/>
              </a:lnSpc>
              <a:spcBef>
                <a:spcPts val="0"/>
              </a:spcBef>
              <a:spcAft>
                <a:spcPts val="0"/>
              </a:spcAft>
              <a:buSzPts val="1700"/>
              <a:buChar char="●"/>
              <a:defRPr sz="1700"/>
            </a:lvl1pPr>
            <a:lvl2pPr marL="914400" lvl="1" indent="-336550" algn="ctr" rtl="0">
              <a:lnSpc>
                <a:spcPct val="100000"/>
              </a:lnSpc>
              <a:spcBef>
                <a:spcPts val="0"/>
              </a:spcBef>
              <a:spcAft>
                <a:spcPts val="0"/>
              </a:spcAft>
              <a:buSzPts val="1700"/>
              <a:buChar char="○"/>
              <a:defRPr sz="1700"/>
            </a:lvl2pPr>
            <a:lvl3pPr marL="1371600" lvl="2" indent="-336550" algn="ctr" rtl="0">
              <a:lnSpc>
                <a:spcPct val="100000"/>
              </a:lnSpc>
              <a:spcBef>
                <a:spcPts val="0"/>
              </a:spcBef>
              <a:spcAft>
                <a:spcPts val="0"/>
              </a:spcAft>
              <a:buSzPts val="1700"/>
              <a:buChar char="■"/>
              <a:defRPr sz="1700"/>
            </a:lvl3pPr>
            <a:lvl4pPr marL="1828800" lvl="3" indent="-336550" algn="ctr" rtl="0">
              <a:lnSpc>
                <a:spcPct val="100000"/>
              </a:lnSpc>
              <a:spcBef>
                <a:spcPts val="0"/>
              </a:spcBef>
              <a:spcAft>
                <a:spcPts val="0"/>
              </a:spcAft>
              <a:buSzPts val="1700"/>
              <a:buChar char="●"/>
              <a:defRPr sz="1700"/>
            </a:lvl4pPr>
            <a:lvl5pPr marL="2286000" lvl="4" indent="-336550" algn="ctr" rtl="0">
              <a:lnSpc>
                <a:spcPct val="100000"/>
              </a:lnSpc>
              <a:spcBef>
                <a:spcPts val="0"/>
              </a:spcBef>
              <a:spcAft>
                <a:spcPts val="0"/>
              </a:spcAft>
              <a:buSzPts val="1700"/>
              <a:buChar char="○"/>
              <a:defRPr sz="1700"/>
            </a:lvl5pPr>
            <a:lvl6pPr marL="2743200" lvl="5" indent="-336550" algn="ctr" rtl="0">
              <a:lnSpc>
                <a:spcPct val="100000"/>
              </a:lnSpc>
              <a:spcBef>
                <a:spcPts val="0"/>
              </a:spcBef>
              <a:spcAft>
                <a:spcPts val="0"/>
              </a:spcAft>
              <a:buSzPts val="1700"/>
              <a:buChar char="■"/>
              <a:defRPr sz="1700"/>
            </a:lvl6pPr>
            <a:lvl7pPr marL="3200400" lvl="6" indent="-336550" algn="ctr" rtl="0">
              <a:lnSpc>
                <a:spcPct val="100000"/>
              </a:lnSpc>
              <a:spcBef>
                <a:spcPts val="0"/>
              </a:spcBef>
              <a:spcAft>
                <a:spcPts val="0"/>
              </a:spcAft>
              <a:buSzPts val="1700"/>
              <a:buChar char="●"/>
              <a:defRPr sz="1700"/>
            </a:lvl7pPr>
            <a:lvl8pPr marL="3657600" lvl="7" indent="-336550" algn="ctr" rtl="0">
              <a:lnSpc>
                <a:spcPct val="100000"/>
              </a:lnSpc>
              <a:spcBef>
                <a:spcPts val="0"/>
              </a:spcBef>
              <a:spcAft>
                <a:spcPts val="0"/>
              </a:spcAft>
              <a:buSzPts val="1700"/>
              <a:buChar char="○"/>
              <a:defRPr sz="1700"/>
            </a:lvl8pPr>
            <a:lvl9pPr marL="4114800" lvl="8" indent="-336550" algn="ctr" rtl="0">
              <a:lnSpc>
                <a:spcPct val="100000"/>
              </a:lnSpc>
              <a:spcBef>
                <a:spcPts val="0"/>
              </a:spcBef>
              <a:spcAft>
                <a:spcPts val="0"/>
              </a:spcAft>
              <a:buSzPts val="1700"/>
              <a:buChar char="■"/>
              <a:defRPr sz="1700"/>
            </a:lvl9pPr>
          </a:lstStyle>
          <a:p>
            <a:endParaRPr/>
          </a:p>
        </p:txBody>
      </p:sp>
      <p:sp>
        <p:nvSpPr>
          <p:cNvPr id="2722" name="Google Shape;2722;p30"/>
          <p:cNvSpPr txBox="1">
            <a:spLocks noGrp="1"/>
          </p:cNvSpPr>
          <p:nvPr>
            <p:ph type="body" idx="5"/>
          </p:nvPr>
        </p:nvSpPr>
        <p:spPr>
          <a:xfrm>
            <a:off x="3387259" y="2706431"/>
            <a:ext cx="2211300" cy="693900"/>
          </a:xfrm>
          <a:prstGeom prst="rect">
            <a:avLst/>
          </a:prstGeom>
        </p:spPr>
        <p:txBody>
          <a:bodyPr spcFirstLastPara="1" wrap="square" lIns="91425" tIns="91425" rIns="91425" bIns="91425" anchor="t" anchorCtr="0">
            <a:noAutofit/>
          </a:bodyPr>
          <a:lstStyle>
            <a:lvl1pPr marL="457200" lvl="0" indent="-336550" algn="ctr" rtl="0">
              <a:lnSpc>
                <a:spcPct val="100000"/>
              </a:lnSpc>
              <a:spcBef>
                <a:spcPts val="0"/>
              </a:spcBef>
              <a:spcAft>
                <a:spcPts val="0"/>
              </a:spcAft>
              <a:buSzPts val="1700"/>
              <a:buChar char="●"/>
              <a:defRPr sz="1700"/>
            </a:lvl1pPr>
            <a:lvl2pPr marL="914400" lvl="1" indent="-336550" algn="ctr" rtl="0">
              <a:lnSpc>
                <a:spcPct val="100000"/>
              </a:lnSpc>
              <a:spcBef>
                <a:spcPts val="0"/>
              </a:spcBef>
              <a:spcAft>
                <a:spcPts val="0"/>
              </a:spcAft>
              <a:buSzPts val="1700"/>
              <a:buChar char="○"/>
              <a:defRPr sz="1700"/>
            </a:lvl2pPr>
            <a:lvl3pPr marL="1371600" lvl="2" indent="-336550" algn="ctr" rtl="0">
              <a:lnSpc>
                <a:spcPct val="100000"/>
              </a:lnSpc>
              <a:spcBef>
                <a:spcPts val="0"/>
              </a:spcBef>
              <a:spcAft>
                <a:spcPts val="0"/>
              </a:spcAft>
              <a:buSzPts val="1700"/>
              <a:buChar char="■"/>
              <a:defRPr sz="1700"/>
            </a:lvl3pPr>
            <a:lvl4pPr marL="1828800" lvl="3" indent="-336550" algn="ctr" rtl="0">
              <a:lnSpc>
                <a:spcPct val="100000"/>
              </a:lnSpc>
              <a:spcBef>
                <a:spcPts val="0"/>
              </a:spcBef>
              <a:spcAft>
                <a:spcPts val="0"/>
              </a:spcAft>
              <a:buSzPts val="1700"/>
              <a:buChar char="●"/>
              <a:defRPr sz="1700"/>
            </a:lvl4pPr>
            <a:lvl5pPr marL="2286000" lvl="4" indent="-336550" algn="ctr" rtl="0">
              <a:lnSpc>
                <a:spcPct val="100000"/>
              </a:lnSpc>
              <a:spcBef>
                <a:spcPts val="0"/>
              </a:spcBef>
              <a:spcAft>
                <a:spcPts val="0"/>
              </a:spcAft>
              <a:buSzPts val="1700"/>
              <a:buChar char="○"/>
              <a:defRPr sz="1700"/>
            </a:lvl5pPr>
            <a:lvl6pPr marL="2743200" lvl="5" indent="-336550" algn="ctr" rtl="0">
              <a:lnSpc>
                <a:spcPct val="100000"/>
              </a:lnSpc>
              <a:spcBef>
                <a:spcPts val="0"/>
              </a:spcBef>
              <a:spcAft>
                <a:spcPts val="0"/>
              </a:spcAft>
              <a:buSzPts val="1700"/>
              <a:buChar char="■"/>
              <a:defRPr sz="1700"/>
            </a:lvl6pPr>
            <a:lvl7pPr marL="3200400" lvl="6" indent="-336550" algn="ctr" rtl="0">
              <a:lnSpc>
                <a:spcPct val="100000"/>
              </a:lnSpc>
              <a:spcBef>
                <a:spcPts val="0"/>
              </a:spcBef>
              <a:spcAft>
                <a:spcPts val="0"/>
              </a:spcAft>
              <a:buSzPts val="1700"/>
              <a:buChar char="●"/>
              <a:defRPr sz="1700"/>
            </a:lvl7pPr>
            <a:lvl8pPr marL="3657600" lvl="7" indent="-336550" algn="ctr" rtl="0">
              <a:lnSpc>
                <a:spcPct val="100000"/>
              </a:lnSpc>
              <a:spcBef>
                <a:spcPts val="0"/>
              </a:spcBef>
              <a:spcAft>
                <a:spcPts val="0"/>
              </a:spcAft>
              <a:buSzPts val="1700"/>
              <a:buChar char="○"/>
              <a:defRPr sz="1700"/>
            </a:lvl8pPr>
            <a:lvl9pPr marL="4114800" lvl="8" indent="-336550" algn="ctr" rtl="0">
              <a:lnSpc>
                <a:spcPct val="100000"/>
              </a:lnSpc>
              <a:spcBef>
                <a:spcPts val="0"/>
              </a:spcBef>
              <a:spcAft>
                <a:spcPts val="0"/>
              </a:spcAft>
              <a:buSzPts val="1700"/>
              <a:buChar char="■"/>
              <a:defRPr sz="1700"/>
            </a:lvl9pPr>
          </a:lstStyle>
          <a:p>
            <a:endParaRPr/>
          </a:p>
        </p:txBody>
      </p:sp>
      <p:sp>
        <p:nvSpPr>
          <p:cNvPr id="2723" name="Google Shape;2723;p30"/>
          <p:cNvSpPr txBox="1">
            <a:spLocks noGrp="1"/>
          </p:cNvSpPr>
          <p:nvPr>
            <p:ph type="body" idx="6"/>
          </p:nvPr>
        </p:nvSpPr>
        <p:spPr>
          <a:xfrm>
            <a:off x="536269" y="2706431"/>
            <a:ext cx="2211300" cy="693900"/>
          </a:xfrm>
          <a:prstGeom prst="rect">
            <a:avLst/>
          </a:prstGeom>
        </p:spPr>
        <p:txBody>
          <a:bodyPr spcFirstLastPara="1" wrap="square" lIns="91425" tIns="91425" rIns="91425" bIns="91425" anchor="t" anchorCtr="0">
            <a:noAutofit/>
          </a:bodyPr>
          <a:lstStyle>
            <a:lvl1pPr marL="457200" lvl="0" indent="-336550" algn="ctr" rtl="0">
              <a:lnSpc>
                <a:spcPct val="100000"/>
              </a:lnSpc>
              <a:spcBef>
                <a:spcPts val="0"/>
              </a:spcBef>
              <a:spcAft>
                <a:spcPts val="0"/>
              </a:spcAft>
              <a:buSzPts val="1700"/>
              <a:buChar char="●"/>
              <a:defRPr sz="1700"/>
            </a:lvl1pPr>
            <a:lvl2pPr marL="914400" lvl="1" indent="-336550" algn="ctr" rtl="0">
              <a:lnSpc>
                <a:spcPct val="100000"/>
              </a:lnSpc>
              <a:spcBef>
                <a:spcPts val="0"/>
              </a:spcBef>
              <a:spcAft>
                <a:spcPts val="0"/>
              </a:spcAft>
              <a:buSzPts val="1700"/>
              <a:buChar char="○"/>
              <a:defRPr sz="1700"/>
            </a:lvl2pPr>
            <a:lvl3pPr marL="1371600" lvl="2" indent="-336550" algn="ctr" rtl="0">
              <a:lnSpc>
                <a:spcPct val="100000"/>
              </a:lnSpc>
              <a:spcBef>
                <a:spcPts val="0"/>
              </a:spcBef>
              <a:spcAft>
                <a:spcPts val="0"/>
              </a:spcAft>
              <a:buSzPts val="1700"/>
              <a:buChar char="■"/>
              <a:defRPr sz="1700"/>
            </a:lvl3pPr>
            <a:lvl4pPr marL="1828800" lvl="3" indent="-336550" algn="ctr" rtl="0">
              <a:lnSpc>
                <a:spcPct val="100000"/>
              </a:lnSpc>
              <a:spcBef>
                <a:spcPts val="0"/>
              </a:spcBef>
              <a:spcAft>
                <a:spcPts val="0"/>
              </a:spcAft>
              <a:buSzPts val="1700"/>
              <a:buChar char="●"/>
              <a:defRPr sz="1700"/>
            </a:lvl4pPr>
            <a:lvl5pPr marL="2286000" lvl="4" indent="-336550" algn="ctr" rtl="0">
              <a:lnSpc>
                <a:spcPct val="100000"/>
              </a:lnSpc>
              <a:spcBef>
                <a:spcPts val="0"/>
              </a:spcBef>
              <a:spcAft>
                <a:spcPts val="0"/>
              </a:spcAft>
              <a:buSzPts val="1700"/>
              <a:buChar char="○"/>
              <a:defRPr sz="1700"/>
            </a:lvl5pPr>
            <a:lvl6pPr marL="2743200" lvl="5" indent="-336550" algn="ctr" rtl="0">
              <a:lnSpc>
                <a:spcPct val="100000"/>
              </a:lnSpc>
              <a:spcBef>
                <a:spcPts val="0"/>
              </a:spcBef>
              <a:spcAft>
                <a:spcPts val="0"/>
              </a:spcAft>
              <a:buSzPts val="1700"/>
              <a:buChar char="■"/>
              <a:defRPr sz="1700"/>
            </a:lvl6pPr>
            <a:lvl7pPr marL="3200400" lvl="6" indent="-336550" algn="ctr" rtl="0">
              <a:lnSpc>
                <a:spcPct val="100000"/>
              </a:lnSpc>
              <a:spcBef>
                <a:spcPts val="0"/>
              </a:spcBef>
              <a:spcAft>
                <a:spcPts val="0"/>
              </a:spcAft>
              <a:buSzPts val="1700"/>
              <a:buChar char="●"/>
              <a:defRPr sz="1700"/>
            </a:lvl7pPr>
            <a:lvl8pPr marL="3657600" lvl="7" indent="-336550" algn="ctr" rtl="0">
              <a:lnSpc>
                <a:spcPct val="100000"/>
              </a:lnSpc>
              <a:spcBef>
                <a:spcPts val="0"/>
              </a:spcBef>
              <a:spcAft>
                <a:spcPts val="0"/>
              </a:spcAft>
              <a:buSzPts val="1700"/>
              <a:buChar char="○"/>
              <a:defRPr sz="1700"/>
            </a:lvl8pPr>
            <a:lvl9pPr marL="4114800" lvl="8" indent="-336550" algn="ctr" rtl="0">
              <a:lnSpc>
                <a:spcPct val="100000"/>
              </a:lnSpc>
              <a:spcBef>
                <a:spcPts val="0"/>
              </a:spcBef>
              <a:spcAft>
                <a:spcPts val="0"/>
              </a:spcAft>
              <a:buSzPts val="1700"/>
              <a:buChar char="■"/>
              <a:defRPr sz="1700"/>
            </a:lvl9pPr>
          </a:lstStyle>
          <a:p>
            <a:endParaRPr/>
          </a:p>
        </p:txBody>
      </p:sp>
      <p:sp>
        <p:nvSpPr>
          <p:cNvPr id="2724" name="Google Shape;2724;p30"/>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725" name="Google Shape;2725;p30"/>
          <p:cNvGrpSpPr/>
          <p:nvPr/>
        </p:nvGrpSpPr>
        <p:grpSpPr>
          <a:xfrm rot="10800000">
            <a:off x="-84381" y="-49481"/>
            <a:ext cx="3477455" cy="976480"/>
            <a:chOff x="7622268" y="5719681"/>
            <a:chExt cx="4636607" cy="1301974"/>
          </a:xfrm>
        </p:grpSpPr>
        <p:grpSp>
          <p:nvGrpSpPr>
            <p:cNvPr id="2726" name="Google Shape;2726;p30"/>
            <p:cNvGrpSpPr/>
            <p:nvPr/>
          </p:nvGrpSpPr>
          <p:grpSpPr>
            <a:xfrm>
              <a:off x="9381189" y="5719681"/>
              <a:ext cx="2707325" cy="1299722"/>
              <a:chOff x="6723350" y="566875"/>
              <a:chExt cx="1552188" cy="1732500"/>
            </a:xfrm>
          </p:grpSpPr>
          <p:cxnSp>
            <p:nvCxnSpPr>
              <p:cNvPr id="2727" name="Google Shape;2727;p30"/>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28" name="Google Shape;2728;p30"/>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29" name="Google Shape;2729;p30"/>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30" name="Google Shape;2730;p30"/>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31" name="Google Shape;2731;p30"/>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32" name="Google Shape;2732;p30"/>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33" name="Google Shape;2733;p30"/>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34" name="Google Shape;2734;p30"/>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735" name="Google Shape;2735;p30"/>
            <p:cNvGrpSpPr/>
            <p:nvPr/>
          </p:nvGrpSpPr>
          <p:grpSpPr>
            <a:xfrm rot="5400000">
              <a:off x="9545961" y="3953195"/>
              <a:ext cx="789219" cy="4636607"/>
              <a:chOff x="6723350" y="566875"/>
              <a:chExt cx="452482" cy="2658300"/>
            </a:xfrm>
          </p:grpSpPr>
          <p:cxnSp>
            <p:nvCxnSpPr>
              <p:cNvPr id="2736" name="Google Shape;2736;p30"/>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737" name="Google Shape;2737;p30"/>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2738" name="Google Shape;2738;p30"/>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2739" name="Google Shape;2739;p30"/>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2740" name="Google Shape;2740;p30"/>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2741" name="Google Shape;2741;p30"/>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2742" name="Google Shape;2742;p30"/>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743"/>
        <p:cNvGrpSpPr/>
        <p:nvPr/>
      </p:nvGrpSpPr>
      <p:grpSpPr>
        <a:xfrm>
          <a:off x="0" y="0"/>
          <a:ext cx="0" cy="0"/>
          <a:chOff x="0" y="0"/>
          <a:chExt cx="0" cy="0"/>
        </a:xfrm>
      </p:grpSpPr>
      <p:grpSp>
        <p:nvGrpSpPr>
          <p:cNvPr id="2744" name="Google Shape;2744;p31"/>
          <p:cNvGrpSpPr/>
          <p:nvPr/>
        </p:nvGrpSpPr>
        <p:grpSpPr>
          <a:xfrm rot="5400000">
            <a:off x="6895047" y="2973002"/>
            <a:ext cx="571795" cy="3185640"/>
            <a:chOff x="1159675" y="1837925"/>
            <a:chExt cx="324000" cy="1805100"/>
          </a:xfrm>
        </p:grpSpPr>
        <p:grpSp>
          <p:nvGrpSpPr>
            <p:cNvPr id="2745" name="Google Shape;2745;p31"/>
            <p:cNvGrpSpPr/>
            <p:nvPr/>
          </p:nvGrpSpPr>
          <p:grpSpPr>
            <a:xfrm>
              <a:off x="1159675" y="1837925"/>
              <a:ext cx="324000" cy="1805100"/>
              <a:chOff x="2605100" y="1971675"/>
              <a:chExt cx="324000" cy="1805100"/>
            </a:xfrm>
          </p:grpSpPr>
          <p:sp>
            <p:nvSpPr>
              <p:cNvPr id="2746" name="Google Shape;2746;p31"/>
              <p:cNvSpPr/>
              <p:nvPr/>
            </p:nvSpPr>
            <p:spPr>
              <a:xfrm>
                <a:off x="2605100" y="1971675"/>
                <a:ext cx="324000" cy="1805100"/>
              </a:xfrm>
              <a:prstGeom prst="rect">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747" name="Google Shape;2747;p31"/>
              <p:cNvSpPr/>
              <p:nvPr/>
            </p:nvSpPr>
            <p:spPr>
              <a:xfrm>
                <a:off x="2857400" y="1971675"/>
                <a:ext cx="71700" cy="1805100"/>
              </a:xfrm>
              <a:prstGeom prst="rect">
                <a:avLst/>
              </a:prstGeom>
              <a:solidFill>
                <a:srgbClr val="000000">
                  <a:alpha val="98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sp>
          <p:nvSpPr>
            <p:cNvPr id="2748" name="Google Shape;2748;p31"/>
            <p:cNvSpPr/>
            <p:nvPr/>
          </p:nvSpPr>
          <p:spPr>
            <a:xfrm rot="-28588" flipH="1">
              <a:off x="1171132" y="329168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49" name="Google Shape;2749;p31"/>
            <p:cNvSpPr/>
            <p:nvPr/>
          </p:nvSpPr>
          <p:spPr>
            <a:xfrm rot="-28588" flipH="1">
              <a:off x="1170331" y="321546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0" name="Google Shape;2750;p31"/>
            <p:cNvSpPr/>
            <p:nvPr/>
          </p:nvSpPr>
          <p:spPr>
            <a:xfrm rot="-28588" flipH="1">
              <a:off x="1170821" y="327733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1" name="Google Shape;2751;p31"/>
            <p:cNvSpPr/>
            <p:nvPr/>
          </p:nvSpPr>
          <p:spPr>
            <a:xfrm rot="-28588" flipH="1">
              <a:off x="1170791" y="3262848"/>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2" name="Google Shape;2752;p31"/>
            <p:cNvSpPr/>
            <p:nvPr/>
          </p:nvSpPr>
          <p:spPr>
            <a:xfrm rot="-28588" flipH="1">
              <a:off x="1170588" y="32482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3" name="Google Shape;2753;p31"/>
            <p:cNvSpPr/>
            <p:nvPr/>
          </p:nvSpPr>
          <p:spPr>
            <a:xfrm rot="-28588" flipH="1">
              <a:off x="1170486" y="32300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4" name="Google Shape;2754;p31"/>
            <p:cNvSpPr/>
            <p:nvPr/>
          </p:nvSpPr>
          <p:spPr>
            <a:xfrm rot="-28588" flipH="1">
              <a:off x="1169775" y="31535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5" name="Google Shape;2755;p31"/>
            <p:cNvSpPr/>
            <p:nvPr/>
          </p:nvSpPr>
          <p:spPr>
            <a:xfrm rot="-28588" flipH="1">
              <a:off x="1169964" y="316822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6" name="Google Shape;2756;p31"/>
            <p:cNvSpPr/>
            <p:nvPr/>
          </p:nvSpPr>
          <p:spPr>
            <a:xfrm rot="-28588" flipH="1">
              <a:off x="1170180" y="318632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7" name="Google Shape;2757;p31"/>
            <p:cNvSpPr/>
            <p:nvPr/>
          </p:nvSpPr>
          <p:spPr>
            <a:xfrm rot="-28588" flipH="1">
              <a:off x="1170269" y="3201029"/>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8" name="Google Shape;2758;p31"/>
            <p:cNvSpPr/>
            <p:nvPr/>
          </p:nvSpPr>
          <p:spPr>
            <a:xfrm rot="-28588" flipH="1">
              <a:off x="1169882" y="3131619"/>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59" name="Google Shape;2759;p31"/>
            <p:cNvSpPr/>
            <p:nvPr/>
          </p:nvSpPr>
          <p:spPr>
            <a:xfrm rot="-28588" flipH="1">
              <a:off x="1169081" y="3055290"/>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0" name="Google Shape;2760;p31"/>
            <p:cNvSpPr/>
            <p:nvPr/>
          </p:nvSpPr>
          <p:spPr>
            <a:xfrm rot="-28588" flipH="1">
              <a:off x="1169458" y="31172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1" name="Google Shape;2761;p31"/>
            <p:cNvSpPr/>
            <p:nvPr/>
          </p:nvSpPr>
          <p:spPr>
            <a:xfrm rot="-28588" flipH="1">
              <a:off x="1169427" y="31027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2" name="Google Shape;2762;p31"/>
            <p:cNvSpPr/>
            <p:nvPr/>
          </p:nvSpPr>
          <p:spPr>
            <a:xfrm rot="-28588" flipH="1">
              <a:off x="1169338" y="308808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3" name="Google Shape;2763;p31"/>
            <p:cNvSpPr/>
            <p:nvPr/>
          </p:nvSpPr>
          <p:spPr>
            <a:xfrm rot="-28588" flipH="1">
              <a:off x="1169151" y="307355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4" name="Google Shape;2764;p31"/>
            <p:cNvSpPr/>
            <p:nvPr/>
          </p:nvSpPr>
          <p:spPr>
            <a:xfrm rot="-28588" flipH="1">
              <a:off x="1168526" y="2993521"/>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5" name="Google Shape;2765;p31"/>
            <p:cNvSpPr/>
            <p:nvPr/>
          </p:nvSpPr>
          <p:spPr>
            <a:xfrm rot="-28588" flipH="1">
              <a:off x="1168713" y="30080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6" name="Google Shape;2766;p31"/>
            <p:cNvSpPr/>
            <p:nvPr/>
          </p:nvSpPr>
          <p:spPr>
            <a:xfrm rot="-28588" flipH="1">
              <a:off x="1168817" y="302626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7" name="Google Shape;2767;p31"/>
            <p:cNvSpPr/>
            <p:nvPr/>
          </p:nvSpPr>
          <p:spPr>
            <a:xfrm rot="-28588" flipH="1">
              <a:off x="1169019" y="304085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8" name="Google Shape;2768;p31"/>
            <p:cNvSpPr/>
            <p:nvPr/>
          </p:nvSpPr>
          <p:spPr>
            <a:xfrm rot="-28588" flipH="1">
              <a:off x="1168632" y="2971439"/>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9" name="Google Shape;2769;p31"/>
            <p:cNvSpPr/>
            <p:nvPr/>
          </p:nvSpPr>
          <p:spPr>
            <a:xfrm rot="-28588" flipH="1">
              <a:off x="1167845" y="2898738"/>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0" name="Google Shape;2770;p31"/>
            <p:cNvSpPr/>
            <p:nvPr/>
          </p:nvSpPr>
          <p:spPr>
            <a:xfrm rot="-28588" flipH="1">
              <a:off x="1168280" y="296082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1" name="Google Shape;2771;p31"/>
            <p:cNvSpPr/>
            <p:nvPr/>
          </p:nvSpPr>
          <p:spPr>
            <a:xfrm rot="-28588" flipH="1">
              <a:off x="1168177" y="29426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2" name="Google Shape;2772;p31"/>
            <p:cNvSpPr/>
            <p:nvPr/>
          </p:nvSpPr>
          <p:spPr>
            <a:xfrm rot="-28588" flipH="1">
              <a:off x="1168089" y="292801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3" name="Google Shape;2773;p31"/>
            <p:cNvSpPr/>
            <p:nvPr/>
          </p:nvSpPr>
          <p:spPr>
            <a:xfrm rot="-28588" flipH="1">
              <a:off x="1167902" y="2913375"/>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4" name="Google Shape;2774;p31"/>
            <p:cNvSpPr/>
            <p:nvPr/>
          </p:nvSpPr>
          <p:spPr>
            <a:xfrm rot="-28588" flipH="1">
              <a:off x="1167277" y="28333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5" name="Google Shape;2775;p31"/>
            <p:cNvSpPr/>
            <p:nvPr/>
          </p:nvSpPr>
          <p:spPr>
            <a:xfrm rot="-28588" flipH="1">
              <a:off x="1167379" y="285155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6" name="Google Shape;2776;p31"/>
            <p:cNvSpPr/>
            <p:nvPr/>
          </p:nvSpPr>
          <p:spPr>
            <a:xfrm rot="-28588" flipH="1">
              <a:off x="1167566" y="28660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7" name="Google Shape;2777;p31"/>
            <p:cNvSpPr/>
            <p:nvPr/>
          </p:nvSpPr>
          <p:spPr>
            <a:xfrm rot="-28588" flipH="1">
              <a:off x="1167654" y="28806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8" name="Google Shape;2778;p31"/>
            <p:cNvSpPr/>
            <p:nvPr/>
          </p:nvSpPr>
          <p:spPr>
            <a:xfrm rot="-28588" flipH="1">
              <a:off x="1167397" y="281488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79" name="Google Shape;2779;p31"/>
            <p:cNvSpPr/>
            <p:nvPr/>
          </p:nvSpPr>
          <p:spPr>
            <a:xfrm rot="-28588" flipH="1">
              <a:off x="1166596" y="273867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0" name="Google Shape;2780;p31"/>
            <p:cNvSpPr/>
            <p:nvPr/>
          </p:nvSpPr>
          <p:spPr>
            <a:xfrm rot="-28588" flipH="1">
              <a:off x="1167030" y="28006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1" name="Google Shape;2781;p31"/>
            <p:cNvSpPr/>
            <p:nvPr/>
          </p:nvSpPr>
          <p:spPr>
            <a:xfrm rot="-28588" flipH="1">
              <a:off x="1166941" y="27860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2" name="Google Shape;2782;p31"/>
            <p:cNvSpPr/>
            <p:nvPr/>
          </p:nvSpPr>
          <p:spPr>
            <a:xfrm rot="-28588" flipH="1">
              <a:off x="1166839" y="276784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3" name="Google Shape;2783;p31"/>
            <p:cNvSpPr/>
            <p:nvPr/>
          </p:nvSpPr>
          <p:spPr>
            <a:xfrm rot="-28588" flipH="1">
              <a:off x="1166538" y="275331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4" name="Google Shape;2784;p31"/>
            <p:cNvSpPr/>
            <p:nvPr/>
          </p:nvSpPr>
          <p:spPr>
            <a:xfrm rot="-28588" flipH="1">
              <a:off x="1166099" y="26768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5" name="Google Shape;2785;p31"/>
            <p:cNvSpPr/>
            <p:nvPr/>
          </p:nvSpPr>
          <p:spPr>
            <a:xfrm rot="-28588" flipH="1">
              <a:off x="1166129" y="26913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6" name="Google Shape;2786;p31"/>
            <p:cNvSpPr/>
            <p:nvPr/>
          </p:nvSpPr>
          <p:spPr>
            <a:xfrm rot="-28588" flipH="1">
              <a:off x="1166317" y="270602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7" name="Google Shape;2787;p31"/>
            <p:cNvSpPr/>
            <p:nvPr/>
          </p:nvSpPr>
          <p:spPr>
            <a:xfrm rot="-28588" flipH="1">
              <a:off x="1166405" y="2720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8" name="Google Shape;2788;p31"/>
            <p:cNvSpPr/>
            <p:nvPr/>
          </p:nvSpPr>
          <p:spPr>
            <a:xfrm rot="-28588" flipH="1">
              <a:off x="1166120" y="265849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9" name="Google Shape;2789;p31"/>
            <p:cNvSpPr/>
            <p:nvPr/>
          </p:nvSpPr>
          <p:spPr>
            <a:xfrm rot="-28588" flipH="1">
              <a:off x="1165359" y="258200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0" name="Google Shape;2790;p31"/>
            <p:cNvSpPr/>
            <p:nvPr/>
          </p:nvSpPr>
          <p:spPr>
            <a:xfrm rot="-28588" flipH="1">
              <a:off x="1165794" y="264408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1" name="Google Shape;2791;p31"/>
            <p:cNvSpPr/>
            <p:nvPr/>
          </p:nvSpPr>
          <p:spPr>
            <a:xfrm rot="-28588" flipH="1">
              <a:off x="1165607" y="26295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2" name="Google Shape;2792;p31"/>
            <p:cNvSpPr/>
            <p:nvPr/>
          </p:nvSpPr>
          <p:spPr>
            <a:xfrm rot="-28588" flipH="1">
              <a:off x="1165389" y="26113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3" name="Google Shape;2793;p31"/>
            <p:cNvSpPr/>
            <p:nvPr/>
          </p:nvSpPr>
          <p:spPr>
            <a:xfrm rot="-28588" flipH="1">
              <a:off x="1165360" y="2596860"/>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4" name="Google Shape;2794;p31"/>
            <p:cNvSpPr/>
            <p:nvPr/>
          </p:nvSpPr>
          <p:spPr>
            <a:xfrm rot="-28588" flipH="1">
              <a:off x="1164748" y="252033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5" name="Google Shape;2795;p31"/>
            <p:cNvSpPr/>
            <p:nvPr/>
          </p:nvSpPr>
          <p:spPr>
            <a:xfrm rot="-28588" flipH="1">
              <a:off x="1164951" y="253492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6" name="Google Shape;2796;p31"/>
            <p:cNvSpPr/>
            <p:nvPr/>
          </p:nvSpPr>
          <p:spPr>
            <a:xfrm rot="-28588" flipH="1">
              <a:off x="1164981" y="25494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7" name="Google Shape;2797;p31"/>
            <p:cNvSpPr/>
            <p:nvPr/>
          </p:nvSpPr>
          <p:spPr>
            <a:xfrm rot="-28588" flipH="1">
              <a:off x="1165084" y="256762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8" name="Google Shape;2798;p31"/>
            <p:cNvSpPr/>
            <p:nvPr/>
          </p:nvSpPr>
          <p:spPr>
            <a:xfrm rot="-28588" flipH="1">
              <a:off x="1164755" y="2498314"/>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9" name="Google Shape;2799;p31"/>
            <p:cNvSpPr/>
            <p:nvPr/>
          </p:nvSpPr>
          <p:spPr>
            <a:xfrm rot="-28588" flipH="1">
              <a:off x="1163997" y="242194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0" name="Google Shape;2800;p31"/>
            <p:cNvSpPr/>
            <p:nvPr/>
          </p:nvSpPr>
          <p:spPr>
            <a:xfrm rot="-28588" flipH="1">
              <a:off x="1164460" y="24875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1" name="Google Shape;2801;p31"/>
            <p:cNvSpPr/>
            <p:nvPr/>
          </p:nvSpPr>
          <p:spPr>
            <a:xfrm rot="-28588" flipH="1">
              <a:off x="1164357" y="246938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2" name="Google Shape;2802;p31"/>
            <p:cNvSpPr/>
            <p:nvPr/>
          </p:nvSpPr>
          <p:spPr>
            <a:xfrm rot="-28588" flipH="1">
              <a:off x="1164212" y="24548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3" name="Google Shape;2803;p31"/>
            <p:cNvSpPr/>
            <p:nvPr/>
          </p:nvSpPr>
          <p:spPr>
            <a:xfrm rot="-28588" flipH="1">
              <a:off x="1164123" y="24403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4" name="Google Shape;2804;p31"/>
            <p:cNvSpPr/>
            <p:nvPr/>
          </p:nvSpPr>
          <p:spPr>
            <a:xfrm rot="-28588" flipH="1">
              <a:off x="1163499" y="23601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5" name="Google Shape;2805;p31"/>
            <p:cNvSpPr/>
            <p:nvPr/>
          </p:nvSpPr>
          <p:spPr>
            <a:xfrm rot="-28588" flipH="1">
              <a:off x="1163716" y="23783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6" name="Google Shape;2806;p31"/>
            <p:cNvSpPr/>
            <p:nvPr/>
          </p:nvSpPr>
          <p:spPr>
            <a:xfrm rot="-28588" flipH="1">
              <a:off x="1163804" y="23929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7" name="Google Shape;2807;p31"/>
            <p:cNvSpPr/>
            <p:nvPr/>
          </p:nvSpPr>
          <p:spPr>
            <a:xfrm rot="-28588" flipH="1">
              <a:off x="1163835" y="24075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8" name="Google Shape;2808;p31"/>
            <p:cNvSpPr/>
            <p:nvPr/>
          </p:nvSpPr>
          <p:spPr>
            <a:xfrm rot="-28588" flipH="1">
              <a:off x="1163520" y="234176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9" name="Google Shape;2809;p31"/>
            <p:cNvSpPr/>
            <p:nvPr/>
          </p:nvSpPr>
          <p:spPr>
            <a:xfrm rot="-28588" flipH="1">
              <a:off x="1162718" y="226554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0" name="Google Shape;2810;p31"/>
            <p:cNvSpPr/>
            <p:nvPr/>
          </p:nvSpPr>
          <p:spPr>
            <a:xfrm rot="-28588" flipH="1">
              <a:off x="1163210" y="232741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1" name="Google Shape;2811;p31"/>
            <p:cNvSpPr/>
            <p:nvPr/>
          </p:nvSpPr>
          <p:spPr>
            <a:xfrm rot="-28588" flipH="1">
              <a:off x="1163179" y="23129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2" name="Google Shape;2812;p31"/>
            <p:cNvSpPr/>
            <p:nvPr/>
          </p:nvSpPr>
          <p:spPr>
            <a:xfrm rot="-28588" flipH="1">
              <a:off x="1162977" y="22983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3" name="Google Shape;2813;p31"/>
            <p:cNvSpPr/>
            <p:nvPr/>
          </p:nvSpPr>
          <p:spPr>
            <a:xfrm rot="-28588" flipH="1">
              <a:off x="1162875" y="22801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4" name="Google Shape;2814;p31"/>
            <p:cNvSpPr/>
            <p:nvPr/>
          </p:nvSpPr>
          <p:spPr>
            <a:xfrm rot="-28588" flipH="1">
              <a:off x="1162164" y="220366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5" name="Google Shape;2815;p31"/>
            <p:cNvSpPr/>
            <p:nvPr/>
          </p:nvSpPr>
          <p:spPr>
            <a:xfrm rot="-28588" flipH="1">
              <a:off x="1162351" y="22181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6" name="Google Shape;2816;p31"/>
            <p:cNvSpPr/>
            <p:nvPr/>
          </p:nvSpPr>
          <p:spPr>
            <a:xfrm rot="-28588" flipH="1">
              <a:off x="1162440" y="22328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7" name="Google Shape;2817;p31"/>
            <p:cNvSpPr/>
            <p:nvPr/>
          </p:nvSpPr>
          <p:spPr>
            <a:xfrm rot="-28588" flipH="1">
              <a:off x="1162656" y="2251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8" name="Google Shape;2818;p31"/>
            <p:cNvSpPr/>
            <p:nvPr/>
          </p:nvSpPr>
          <p:spPr>
            <a:xfrm rot="-28588" flipH="1">
              <a:off x="1162284" y="2185210"/>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9" name="Google Shape;2819;p31"/>
            <p:cNvSpPr/>
            <p:nvPr/>
          </p:nvSpPr>
          <p:spPr>
            <a:xfrm rot="-28588" flipH="1">
              <a:off x="1161483" y="210899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0" name="Google Shape;2820;p31"/>
            <p:cNvSpPr/>
            <p:nvPr/>
          </p:nvSpPr>
          <p:spPr>
            <a:xfrm rot="-28588" flipH="1">
              <a:off x="1162032" y="217096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1" name="Google Shape;2821;p31"/>
            <p:cNvSpPr/>
            <p:nvPr/>
          </p:nvSpPr>
          <p:spPr>
            <a:xfrm rot="-28588" flipH="1">
              <a:off x="1161829" y="215637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2" name="Google Shape;2822;p31"/>
            <p:cNvSpPr/>
            <p:nvPr/>
          </p:nvSpPr>
          <p:spPr>
            <a:xfrm rot="-28588" flipH="1">
              <a:off x="1161700" y="214194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3" name="Google Shape;2823;p31"/>
            <p:cNvSpPr/>
            <p:nvPr/>
          </p:nvSpPr>
          <p:spPr>
            <a:xfrm rot="-28588" flipH="1">
              <a:off x="1161539" y="212363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4" name="Google Shape;2824;p31"/>
            <p:cNvSpPr/>
            <p:nvPr/>
          </p:nvSpPr>
          <p:spPr>
            <a:xfrm rot="-28588" flipH="1">
              <a:off x="1160986" y="20472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5" name="Google Shape;2825;p31"/>
            <p:cNvSpPr/>
            <p:nvPr/>
          </p:nvSpPr>
          <p:spPr>
            <a:xfrm rot="-28588" flipH="1">
              <a:off x="1161074" y="206180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6" name="Google Shape;2826;p31"/>
            <p:cNvSpPr/>
            <p:nvPr/>
          </p:nvSpPr>
          <p:spPr>
            <a:xfrm rot="-28588" flipH="1">
              <a:off x="1161291" y="20800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7" name="Google Shape;2827;p31"/>
            <p:cNvSpPr/>
            <p:nvPr/>
          </p:nvSpPr>
          <p:spPr>
            <a:xfrm rot="-28588" flipH="1">
              <a:off x="1161421" y="20944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8" name="Google Shape;2828;p31"/>
            <p:cNvSpPr/>
            <p:nvPr/>
          </p:nvSpPr>
          <p:spPr>
            <a:xfrm rot="-28588" flipH="1">
              <a:off x="1164732" y="202874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29" name="Google Shape;2829;p31"/>
            <p:cNvSpPr/>
            <p:nvPr/>
          </p:nvSpPr>
          <p:spPr>
            <a:xfrm rot="-28588" flipH="1">
              <a:off x="1159757" y="1868636"/>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0" name="Google Shape;2830;p31"/>
            <p:cNvSpPr/>
            <p:nvPr/>
          </p:nvSpPr>
          <p:spPr>
            <a:xfrm rot="-28588" flipH="1">
              <a:off x="1163932" y="19524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1" name="Google Shape;2831;p31"/>
            <p:cNvSpPr/>
            <p:nvPr/>
          </p:nvSpPr>
          <p:spPr>
            <a:xfrm rot="-28588" flipH="1">
              <a:off x="1164365" y="20144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2" name="Google Shape;2832;p31"/>
            <p:cNvSpPr/>
            <p:nvPr/>
          </p:nvSpPr>
          <p:spPr>
            <a:xfrm rot="-28588" flipH="1">
              <a:off x="1164277" y="19999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3" name="Google Shape;2833;p31"/>
            <p:cNvSpPr/>
            <p:nvPr/>
          </p:nvSpPr>
          <p:spPr>
            <a:xfrm rot="-28588" flipH="1">
              <a:off x="1164175" y="19816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4" name="Google Shape;2834;p31"/>
            <p:cNvSpPr/>
            <p:nvPr/>
          </p:nvSpPr>
          <p:spPr>
            <a:xfrm rot="-28588" flipH="1">
              <a:off x="1163972" y="1967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5" name="Google Shape;2835;p31"/>
            <p:cNvSpPr/>
            <p:nvPr/>
          </p:nvSpPr>
          <p:spPr>
            <a:xfrm rot="-28588" flipH="1">
              <a:off x="1163434" y="189074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6" name="Google Shape;2836;p31"/>
            <p:cNvSpPr/>
            <p:nvPr/>
          </p:nvSpPr>
          <p:spPr>
            <a:xfrm rot="-28588" flipH="1">
              <a:off x="1163464" y="190523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7" name="Google Shape;2837;p31"/>
            <p:cNvSpPr/>
            <p:nvPr/>
          </p:nvSpPr>
          <p:spPr>
            <a:xfrm rot="-28588" flipH="1">
              <a:off x="1163652" y="19197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8" name="Google Shape;2838;p31"/>
            <p:cNvSpPr/>
            <p:nvPr/>
          </p:nvSpPr>
          <p:spPr>
            <a:xfrm rot="-28588" flipH="1">
              <a:off x="1163739" y="19343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39" name="Google Shape;2839;p31"/>
            <p:cNvSpPr/>
            <p:nvPr/>
          </p:nvSpPr>
          <p:spPr>
            <a:xfrm rot="-28588" flipH="1">
              <a:off x="1171157" y="360770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0" name="Google Shape;2840;p31"/>
            <p:cNvSpPr/>
            <p:nvPr/>
          </p:nvSpPr>
          <p:spPr>
            <a:xfrm rot="-28588" flipH="1">
              <a:off x="1170356" y="353149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1" name="Google Shape;2841;p31"/>
            <p:cNvSpPr/>
            <p:nvPr/>
          </p:nvSpPr>
          <p:spPr>
            <a:xfrm rot="-28588" flipH="1">
              <a:off x="1170846" y="35933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2" name="Google Shape;2842;p31"/>
            <p:cNvSpPr/>
            <p:nvPr/>
          </p:nvSpPr>
          <p:spPr>
            <a:xfrm rot="-28588" flipH="1">
              <a:off x="1170816" y="3578873"/>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3" name="Google Shape;2843;p31"/>
            <p:cNvSpPr/>
            <p:nvPr/>
          </p:nvSpPr>
          <p:spPr>
            <a:xfrm rot="-28588" flipH="1">
              <a:off x="1170613" y="35642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4" name="Google Shape;2844;p31"/>
            <p:cNvSpPr/>
            <p:nvPr/>
          </p:nvSpPr>
          <p:spPr>
            <a:xfrm rot="-28588" flipH="1">
              <a:off x="1170511" y="354607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5" name="Google Shape;2845;p31"/>
            <p:cNvSpPr/>
            <p:nvPr/>
          </p:nvSpPr>
          <p:spPr>
            <a:xfrm rot="-28588" flipH="1">
              <a:off x="1169800" y="3469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6" name="Google Shape;2846;p31"/>
            <p:cNvSpPr/>
            <p:nvPr/>
          </p:nvSpPr>
          <p:spPr>
            <a:xfrm rot="-28588" flipH="1">
              <a:off x="1169989" y="34842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7" name="Google Shape;2847;p31"/>
            <p:cNvSpPr/>
            <p:nvPr/>
          </p:nvSpPr>
          <p:spPr>
            <a:xfrm rot="-28588" flipH="1">
              <a:off x="1170205" y="350235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8" name="Google Shape;2848;p31"/>
            <p:cNvSpPr/>
            <p:nvPr/>
          </p:nvSpPr>
          <p:spPr>
            <a:xfrm rot="-28588" flipH="1">
              <a:off x="1170294" y="3517054"/>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49" name="Google Shape;2849;p31"/>
            <p:cNvSpPr/>
            <p:nvPr/>
          </p:nvSpPr>
          <p:spPr>
            <a:xfrm rot="-28588" flipH="1">
              <a:off x="1169907" y="3447644"/>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0" name="Google Shape;2850;p31"/>
            <p:cNvSpPr/>
            <p:nvPr/>
          </p:nvSpPr>
          <p:spPr>
            <a:xfrm rot="-28588" flipH="1">
              <a:off x="1169106" y="33713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1" name="Google Shape;2851;p31"/>
            <p:cNvSpPr/>
            <p:nvPr/>
          </p:nvSpPr>
          <p:spPr>
            <a:xfrm rot="-28588" flipH="1">
              <a:off x="1169483" y="343329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2" name="Google Shape;2852;p31"/>
            <p:cNvSpPr/>
            <p:nvPr/>
          </p:nvSpPr>
          <p:spPr>
            <a:xfrm rot="-28588" flipH="1">
              <a:off x="1169452" y="34188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3" name="Google Shape;2853;p31"/>
            <p:cNvSpPr/>
            <p:nvPr/>
          </p:nvSpPr>
          <p:spPr>
            <a:xfrm rot="-28588" flipH="1">
              <a:off x="1169363" y="34041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4" name="Google Shape;2854;p31"/>
            <p:cNvSpPr/>
            <p:nvPr/>
          </p:nvSpPr>
          <p:spPr>
            <a:xfrm rot="-28588" flipH="1">
              <a:off x="1169176" y="33895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5" name="Google Shape;2855;p31"/>
            <p:cNvSpPr/>
            <p:nvPr/>
          </p:nvSpPr>
          <p:spPr>
            <a:xfrm rot="-28588" flipH="1">
              <a:off x="1168551" y="330954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6" name="Google Shape;2856;p31"/>
            <p:cNvSpPr/>
            <p:nvPr/>
          </p:nvSpPr>
          <p:spPr>
            <a:xfrm rot="-28588" flipH="1">
              <a:off x="1168738" y="332407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7" name="Google Shape;2857;p31"/>
            <p:cNvSpPr/>
            <p:nvPr/>
          </p:nvSpPr>
          <p:spPr>
            <a:xfrm rot="-28588" flipH="1">
              <a:off x="1168842" y="33422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58" name="Google Shape;2858;p31"/>
            <p:cNvSpPr/>
            <p:nvPr/>
          </p:nvSpPr>
          <p:spPr>
            <a:xfrm rot="-28588" flipH="1">
              <a:off x="1169044" y="335687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59" name="Google Shape;2859;p31"/>
          <p:cNvSpPr txBox="1">
            <a:spLocks noGrp="1"/>
          </p:cNvSpPr>
          <p:nvPr>
            <p:ph type="subTitle" idx="1"/>
          </p:nvPr>
        </p:nvSpPr>
        <p:spPr>
          <a:xfrm>
            <a:off x="311700" y="1622700"/>
            <a:ext cx="24378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b="1"/>
            </a:lvl1pPr>
            <a:lvl2pPr lvl="1" rtl="0">
              <a:spcBef>
                <a:spcPts val="1600"/>
              </a:spcBef>
              <a:spcAft>
                <a:spcPts val="0"/>
              </a:spcAft>
              <a:buSzPts val="1500"/>
              <a:buNone/>
              <a:defRPr sz="1500" b="1"/>
            </a:lvl2pPr>
            <a:lvl3pPr lvl="2" rtl="0">
              <a:spcBef>
                <a:spcPts val="1600"/>
              </a:spcBef>
              <a:spcAft>
                <a:spcPts val="0"/>
              </a:spcAft>
              <a:buSzPts val="1500"/>
              <a:buNone/>
              <a:defRPr sz="1500" b="1"/>
            </a:lvl3pPr>
            <a:lvl4pPr lvl="3" rtl="0">
              <a:spcBef>
                <a:spcPts val="1600"/>
              </a:spcBef>
              <a:spcAft>
                <a:spcPts val="0"/>
              </a:spcAft>
              <a:buSzPts val="1500"/>
              <a:buNone/>
              <a:defRPr sz="1500" b="1"/>
            </a:lvl4pPr>
            <a:lvl5pPr lvl="4" rtl="0">
              <a:spcBef>
                <a:spcPts val="1600"/>
              </a:spcBef>
              <a:spcAft>
                <a:spcPts val="0"/>
              </a:spcAft>
              <a:buSzPts val="1500"/>
              <a:buNone/>
              <a:defRPr sz="1500" b="1"/>
            </a:lvl5pPr>
            <a:lvl6pPr lvl="5" rtl="0">
              <a:spcBef>
                <a:spcPts val="1600"/>
              </a:spcBef>
              <a:spcAft>
                <a:spcPts val="0"/>
              </a:spcAft>
              <a:buSzPts val="1500"/>
              <a:buNone/>
              <a:defRPr sz="1500" b="1"/>
            </a:lvl6pPr>
            <a:lvl7pPr lvl="6" rtl="0">
              <a:spcBef>
                <a:spcPts val="1600"/>
              </a:spcBef>
              <a:spcAft>
                <a:spcPts val="0"/>
              </a:spcAft>
              <a:buSzPts val="1500"/>
              <a:buNone/>
              <a:defRPr sz="1500" b="1"/>
            </a:lvl7pPr>
            <a:lvl8pPr lvl="7" rtl="0">
              <a:spcBef>
                <a:spcPts val="1600"/>
              </a:spcBef>
              <a:spcAft>
                <a:spcPts val="0"/>
              </a:spcAft>
              <a:buSzPts val="1500"/>
              <a:buNone/>
              <a:defRPr sz="1500" b="1"/>
            </a:lvl8pPr>
            <a:lvl9pPr lvl="8" rtl="0">
              <a:spcBef>
                <a:spcPts val="1600"/>
              </a:spcBef>
              <a:spcAft>
                <a:spcPts val="1600"/>
              </a:spcAft>
              <a:buSzPts val="1500"/>
              <a:buNone/>
              <a:defRPr sz="1500" b="1"/>
            </a:lvl9pPr>
          </a:lstStyle>
          <a:p>
            <a:endParaRPr/>
          </a:p>
        </p:txBody>
      </p:sp>
      <p:sp>
        <p:nvSpPr>
          <p:cNvPr id="2860" name="Google Shape;2860;p31"/>
          <p:cNvSpPr txBox="1">
            <a:spLocks noGrp="1"/>
          </p:cNvSpPr>
          <p:nvPr>
            <p:ph type="subTitle" idx="2"/>
          </p:nvPr>
        </p:nvSpPr>
        <p:spPr>
          <a:xfrm>
            <a:off x="311700" y="3015243"/>
            <a:ext cx="24378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b="1"/>
            </a:lvl1pPr>
            <a:lvl2pPr lvl="1" rtl="0">
              <a:spcBef>
                <a:spcPts val="1600"/>
              </a:spcBef>
              <a:spcAft>
                <a:spcPts val="0"/>
              </a:spcAft>
              <a:buSzPts val="1500"/>
              <a:buNone/>
              <a:defRPr sz="1500" b="1"/>
            </a:lvl2pPr>
            <a:lvl3pPr lvl="2" rtl="0">
              <a:spcBef>
                <a:spcPts val="1600"/>
              </a:spcBef>
              <a:spcAft>
                <a:spcPts val="0"/>
              </a:spcAft>
              <a:buSzPts val="1500"/>
              <a:buNone/>
              <a:defRPr sz="1500" b="1"/>
            </a:lvl3pPr>
            <a:lvl4pPr lvl="3" rtl="0">
              <a:spcBef>
                <a:spcPts val="1600"/>
              </a:spcBef>
              <a:spcAft>
                <a:spcPts val="0"/>
              </a:spcAft>
              <a:buSzPts val="1500"/>
              <a:buNone/>
              <a:defRPr sz="1500" b="1"/>
            </a:lvl4pPr>
            <a:lvl5pPr lvl="4" rtl="0">
              <a:spcBef>
                <a:spcPts val="1600"/>
              </a:spcBef>
              <a:spcAft>
                <a:spcPts val="0"/>
              </a:spcAft>
              <a:buSzPts val="1500"/>
              <a:buNone/>
              <a:defRPr sz="1500" b="1"/>
            </a:lvl5pPr>
            <a:lvl6pPr lvl="5" rtl="0">
              <a:spcBef>
                <a:spcPts val="1600"/>
              </a:spcBef>
              <a:spcAft>
                <a:spcPts val="0"/>
              </a:spcAft>
              <a:buSzPts val="1500"/>
              <a:buNone/>
              <a:defRPr sz="1500" b="1"/>
            </a:lvl6pPr>
            <a:lvl7pPr lvl="6" rtl="0">
              <a:spcBef>
                <a:spcPts val="1600"/>
              </a:spcBef>
              <a:spcAft>
                <a:spcPts val="0"/>
              </a:spcAft>
              <a:buSzPts val="1500"/>
              <a:buNone/>
              <a:defRPr sz="1500" b="1"/>
            </a:lvl7pPr>
            <a:lvl8pPr lvl="7" rtl="0">
              <a:spcBef>
                <a:spcPts val="1600"/>
              </a:spcBef>
              <a:spcAft>
                <a:spcPts val="0"/>
              </a:spcAft>
              <a:buSzPts val="1500"/>
              <a:buNone/>
              <a:defRPr sz="1500" b="1"/>
            </a:lvl8pPr>
            <a:lvl9pPr lvl="8" rtl="0">
              <a:spcBef>
                <a:spcPts val="1600"/>
              </a:spcBef>
              <a:spcAft>
                <a:spcPts val="1600"/>
              </a:spcAft>
              <a:buSzPts val="1500"/>
              <a:buNone/>
              <a:defRPr sz="1500" b="1"/>
            </a:lvl9pPr>
          </a:lstStyle>
          <a:p>
            <a:endParaRPr/>
          </a:p>
        </p:txBody>
      </p:sp>
      <p:sp>
        <p:nvSpPr>
          <p:cNvPr id="2861" name="Google Shape;2861;p31"/>
          <p:cNvSpPr txBox="1">
            <a:spLocks noGrp="1"/>
          </p:cNvSpPr>
          <p:nvPr>
            <p:ph type="subTitle" idx="3"/>
          </p:nvPr>
        </p:nvSpPr>
        <p:spPr>
          <a:xfrm>
            <a:off x="5714840" y="1629735"/>
            <a:ext cx="24378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b="1"/>
            </a:lvl1pPr>
            <a:lvl2pPr lvl="1" rtl="0">
              <a:spcBef>
                <a:spcPts val="1600"/>
              </a:spcBef>
              <a:spcAft>
                <a:spcPts val="0"/>
              </a:spcAft>
              <a:buSzPts val="1500"/>
              <a:buNone/>
              <a:defRPr sz="1500" b="1"/>
            </a:lvl2pPr>
            <a:lvl3pPr lvl="2" rtl="0">
              <a:spcBef>
                <a:spcPts val="1600"/>
              </a:spcBef>
              <a:spcAft>
                <a:spcPts val="0"/>
              </a:spcAft>
              <a:buSzPts val="1500"/>
              <a:buNone/>
              <a:defRPr sz="1500" b="1"/>
            </a:lvl3pPr>
            <a:lvl4pPr lvl="3" rtl="0">
              <a:spcBef>
                <a:spcPts val="1600"/>
              </a:spcBef>
              <a:spcAft>
                <a:spcPts val="0"/>
              </a:spcAft>
              <a:buSzPts val="1500"/>
              <a:buNone/>
              <a:defRPr sz="1500" b="1"/>
            </a:lvl4pPr>
            <a:lvl5pPr lvl="4" rtl="0">
              <a:spcBef>
                <a:spcPts val="1600"/>
              </a:spcBef>
              <a:spcAft>
                <a:spcPts val="0"/>
              </a:spcAft>
              <a:buSzPts val="1500"/>
              <a:buNone/>
              <a:defRPr sz="1500" b="1"/>
            </a:lvl5pPr>
            <a:lvl6pPr lvl="5" rtl="0">
              <a:spcBef>
                <a:spcPts val="1600"/>
              </a:spcBef>
              <a:spcAft>
                <a:spcPts val="0"/>
              </a:spcAft>
              <a:buSzPts val="1500"/>
              <a:buNone/>
              <a:defRPr sz="1500" b="1"/>
            </a:lvl6pPr>
            <a:lvl7pPr lvl="6" rtl="0">
              <a:spcBef>
                <a:spcPts val="1600"/>
              </a:spcBef>
              <a:spcAft>
                <a:spcPts val="0"/>
              </a:spcAft>
              <a:buSzPts val="1500"/>
              <a:buNone/>
              <a:defRPr sz="1500" b="1"/>
            </a:lvl7pPr>
            <a:lvl8pPr lvl="7" rtl="0">
              <a:spcBef>
                <a:spcPts val="1600"/>
              </a:spcBef>
              <a:spcAft>
                <a:spcPts val="0"/>
              </a:spcAft>
              <a:buSzPts val="1500"/>
              <a:buNone/>
              <a:defRPr sz="1500" b="1"/>
            </a:lvl8pPr>
            <a:lvl9pPr lvl="8" rtl="0">
              <a:spcBef>
                <a:spcPts val="1600"/>
              </a:spcBef>
              <a:spcAft>
                <a:spcPts val="1600"/>
              </a:spcAft>
              <a:buSzPts val="1500"/>
              <a:buNone/>
              <a:defRPr sz="1500" b="1"/>
            </a:lvl9pPr>
          </a:lstStyle>
          <a:p>
            <a:endParaRPr/>
          </a:p>
        </p:txBody>
      </p:sp>
      <p:sp>
        <p:nvSpPr>
          <p:cNvPr id="2862" name="Google Shape;2862;p31"/>
          <p:cNvSpPr txBox="1">
            <a:spLocks noGrp="1"/>
          </p:cNvSpPr>
          <p:nvPr>
            <p:ph type="subTitle" idx="4"/>
          </p:nvPr>
        </p:nvSpPr>
        <p:spPr>
          <a:xfrm>
            <a:off x="3028790" y="1635712"/>
            <a:ext cx="24378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b="1"/>
            </a:lvl1pPr>
            <a:lvl2pPr lvl="1" rtl="0">
              <a:spcBef>
                <a:spcPts val="1600"/>
              </a:spcBef>
              <a:spcAft>
                <a:spcPts val="0"/>
              </a:spcAft>
              <a:buSzPts val="1500"/>
              <a:buNone/>
              <a:defRPr sz="1500" b="1"/>
            </a:lvl2pPr>
            <a:lvl3pPr lvl="2" rtl="0">
              <a:spcBef>
                <a:spcPts val="1600"/>
              </a:spcBef>
              <a:spcAft>
                <a:spcPts val="0"/>
              </a:spcAft>
              <a:buSzPts val="1500"/>
              <a:buNone/>
              <a:defRPr sz="1500" b="1"/>
            </a:lvl3pPr>
            <a:lvl4pPr lvl="3" rtl="0">
              <a:spcBef>
                <a:spcPts val="1600"/>
              </a:spcBef>
              <a:spcAft>
                <a:spcPts val="0"/>
              </a:spcAft>
              <a:buSzPts val="1500"/>
              <a:buNone/>
              <a:defRPr sz="1500" b="1"/>
            </a:lvl4pPr>
            <a:lvl5pPr lvl="4" rtl="0">
              <a:spcBef>
                <a:spcPts val="1600"/>
              </a:spcBef>
              <a:spcAft>
                <a:spcPts val="0"/>
              </a:spcAft>
              <a:buSzPts val="1500"/>
              <a:buNone/>
              <a:defRPr sz="1500" b="1"/>
            </a:lvl5pPr>
            <a:lvl6pPr lvl="5" rtl="0">
              <a:spcBef>
                <a:spcPts val="1600"/>
              </a:spcBef>
              <a:spcAft>
                <a:spcPts val="0"/>
              </a:spcAft>
              <a:buSzPts val="1500"/>
              <a:buNone/>
              <a:defRPr sz="1500" b="1"/>
            </a:lvl6pPr>
            <a:lvl7pPr lvl="6" rtl="0">
              <a:spcBef>
                <a:spcPts val="1600"/>
              </a:spcBef>
              <a:spcAft>
                <a:spcPts val="0"/>
              </a:spcAft>
              <a:buSzPts val="1500"/>
              <a:buNone/>
              <a:defRPr sz="1500" b="1"/>
            </a:lvl7pPr>
            <a:lvl8pPr lvl="7" rtl="0">
              <a:spcBef>
                <a:spcPts val="1600"/>
              </a:spcBef>
              <a:spcAft>
                <a:spcPts val="0"/>
              </a:spcAft>
              <a:buSzPts val="1500"/>
              <a:buNone/>
              <a:defRPr sz="1500" b="1"/>
            </a:lvl8pPr>
            <a:lvl9pPr lvl="8" rtl="0">
              <a:spcBef>
                <a:spcPts val="1600"/>
              </a:spcBef>
              <a:spcAft>
                <a:spcPts val="1600"/>
              </a:spcAft>
              <a:buSzPts val="1500"/>
              <a:buNone/>
              <a:defRPr sz="1500" b="1"/>
            </a:lvl9pPr>
          </a:lstStyle>
          <a:p>
            <a:endParaRPr/>
          </a:p>
        </p:txBody>
      </p:sp>
      <p:sp>
        <p:nvSpPr>
          <p:cNvPr id="2863" name="Google Shape;2863;p31"/>
          <p:cNvSpPr txBox="1">
            <a:spLocks noGrp="1"/>
          </p:cNvSpPr>
          <p:nvPr>
            <p:ph type="subTitle" idx="5"/>
          </p:nvPr>
        </p:nvSpPr>
        <p:spPr>
          <a:xfrm>
            <a:off x="3028790" y="3015243"/>
            <a:ext cx="24378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b="1"/>
            </a:lvl1pPr>
            <a:lvl2pPr lvl="1" rtl="0">
              <a:spcBef>
                <a:spcPts val="1600"/>
              </a:spcBef>
              <a:spcAft>
                <a:spcPts val="0"/>
              </a:spcAft>
              <a:buSzPts val="1500"/>
              <a:buNone/>
              <a:defRPr sz="1500" b="1"/>
            </a:lvl2pPr>
            <a:lvl3pPr lvl="2" rtl="0">
              <a:spcBef>
                <a:spcPts val="1600"/>
              </a:spcBef>
              <a:spcAft>
                <a:spcPts val="0"/>
              </a:spcAft>
              <a:buSzPts val="1500"/>
              <a:buNone/>
              <a:defRPr sz="1500" b="1"/>
            </a:lvl3pPr>
            <a:lvl4pPr lvl="3" rtl="0">
              <a:spcBef>
                <a:spcPts val="1600"/>
              </a:spcBef>
              <a:spcAft>
                <a:spcPts val="0"/>
              </a:spcAft>
              <a:buSzPts val="1500"/>
              <a:buNone/>
              <a:defRPr sz="1500" b="1"/>
            </a:lvl4pPr>
            <a:lvl5pPr lvl="4" rtl="0">
              <a:spcBef>
                <a:spcPts val="1600"/>
              </a:spcBef>
              <a:spcAft>
                <a:spcPts val="0"/>
              </a:spcAft>
              <a:buSzPts val="1500"/>
              <a:buNone/>
              <a:defRPr sz="1500" b="1"/>
            </a:lvl5pPr>
            <a:lvl6pPr lvl="5" rtl="0">
              <a:spcBef>
                <a:spcPts val="1600"/>
              </a:spcBef>
              <a:spcAft>
                <a:spcPts val="0"/>
              </a:spcAft>
              <a:buSzPts val="1500"/>
              <a:buNone/>
              <a:defRPr sz="1500" b="1"/>
            </a:lvl6pPr>
            <a:lvl7pPr lvl="6" rtl="0">
              <a:spcBef>
                <a:spcPts val="1600"/>
              </a:spcBef>
              <a:spcAft>
                <a:spcPts val="0"/>
              </a:spcAft>
              <a:buSzPts val="1500"/>
              <a:buNone/>
              <a:defRPr sz="1500" b="1"/>
            </a:lvl7pPr>
            <a:lvl8pPr lvl="7" rtl="0">
              <a:spcBef>
                <a:spcPts val="1600"/>
              </a:spcBef>
              <a:spcAft>
                <a:spcPts val="0"/>
              </a:spcAft>
              <a:buSzPts val="1500"/>
              <a:buNone/>
              <a:defRPr sz="1500" b="1"/>
            </a:lvl8pPr>
            <a:lvl9pPr lvl="8" rtl="0">
              <a:spcBef>
                <a:spcPts val="1600"/>
              </a:spcBef>
              <a:spcAft>
                <a:spcPts val="1600"/>
              </a:spcAft>
              <a:buSzPts val="1500"/>
              <a:buNone/>
              <a:defRPr sz="1500" b="1"/>
            </a:lvl9pPr>
          </a:lstStyle>
          <a:p>
            <a:endParaRPr/>
          </a:p>
        </p:txBody>
      </p:sp>
      <p:sp>
        <p:nvSpPr>
          <p:cNvPr id="2864" name="Google Shape;2864;p31"/>
          <p:cNvSpPr txBox="1">
            <a:spLocks noGrp="1"/>
          </p:cNvSpPr>
          <p:nvPr>
            <p:ph type="subTitle" idx="6"/>
          </p:nvPr>
        </p:nvSpPr>
        <p:spPr>
          <a:xfrm>
            <a:off x="5714840" y="3001335"/>
            <a:ext cx="2437800" cy="4551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b="1"/>
            </a:lvl1pPr>
            <a:lvl2pPr lvl="1" rtl="0">
              <a:spcBef>
                <a:spcPts val="1600"/>
              </a:spcBef>
              <a:spcAft>
                <a:spcPts val="0"/>
              </a:spcAft>
              <a:buSzPts val="1500"/>
              <a:buNone/>
              <a:defRPr sz="1500" b="1"/>
            </a:lvl2pPr>
            <a:lvl3pPr lvl="2" rtl="0">
              <a:spcBef>
                <a:spcPts val="1600"/>
              </a:spcBef>
              <a:spcAft>
                <a:spcPts val="0"/>
              </a:spcAft>
              <a:buSzPts val="1500"/>
              <a:buNone/>
              <a:defRPr sz="1500" b="1"/>
            </a:lvl3pPr>
            <a:lvl4pPr lvl="3" rtl="0">
              <a:spcBef>
                <a:spcPts val="1600"/>
              </a:spcBef>
              <a:spcAft>
                <a:spcPts val="0"/>
              </a:spcAft>
              <a:buSzPts val="1500"/>
              <a:buNone/>
              <a:defRPr sz="1500" b="1"/>
            </a:lvl4pPr>
            <a:lvl5pPr lvl="4" rtl="0">
              <a:spcBef>
                <a:spcPts val="1600"/>
              </a:spcBef>
              <a:spcAft>
                <a:spcPts val="0"/>
              </a:spcAft>
              <a:buSzPts val="1500"/>
              <a:buNone/>
              <a:defRPr sz="1500" b="1"/>
            </a:lvl5pPr>
            <a:lvl6pPr lvl="5" rtl="0">
              <a:spcBef>
                <a:spcPts val="1600"/>
              </a:spcBef>
              <a:spcAft>
                <a:spcPts val="0"/>
              </a:spcAft>
              <a:buSzPts val="1500"/>
              <a:buNone/>
              <a:defRPr sz="1500" b="1"/>
            </a:lvl6pPr>
            <a:lvl7pPr lvl="6" rtl="0">
              <a:spcBef>
                <a:spcPts val="1600"/>
              </a:spcBef>
              <a:spcAft>
                <a:spcPts val="0"/>
              </a:spcAft>
              <a:buSzPts val="1500"/>
              <a:buNone/>
              <a:defRPr sz="1500" b="1"/>
            </a:lvl7pPr>
            <a:lvl8pPr lvl="7" rtl="0">
              <a:spcBef>
                <a:spcPts val="1600"/>
              </a:spcBef>
              <a:spcAft>
                <a:spcPts val="0"/>
              </a:spcAft>
              <a:buSzPts val="1500"/>
              <a:buNone/>
              <a:defRPr sz="1500" b="1"/>
            </a:lvl8pPr>
            <a:lvl9pPr lvl="8" rtl="0">
              <a:spcBef>
                <a:spcPts val="1600"/>
              </a:spcBef>
              <a:spcAft>
                <a:spcPts val="1600"/>
              </a:spcAft>
              <a:buSzPts val="1500"/>
              <a:buNone/>
              <a:defRPr sz="1500" b="1"/>
            </a:lvl9pPr>
          </a:lstStyle>
          <a:p>
            <a:endParaRPr/>
          </a:p>
        </p:txBody>
      </p:sp>
      <p:sp>
        <p:nvSpPr>
          <p:cNvPr id="2865" name="Google Shape;2865;p31"/>
          <p:cNvSpPr txBox="1">
            <a:spLocks noGrp="1"/>
          </p:cNvSpPr>
          <p:nvPr>
            <p:ph type="title"/>
          </p:nvPr>
        </p:nvSpPr>
        <p:spPr>
          <a:xfrm>
            <a:off x="311700" y="673631"/>
            <a:ext cx="81840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866" name="Google Shape;2866;p31"/>
          <p:cNvSpPr txBox="1">
            <a:spLocks noGrp="1"/>
          </p:cNvSpPr>
          <p:nvPr>
            <p:ph type="body" idx="7"/>
          </p:nvPr>
        </p:nvSpPr>
        <p:spPr>
          <a:xfrm>
            <a:off x="3028790" y="1942350"/>
            <a:ext cx="2437800" cy="62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67" name="Google Shape;2867;p31"/>
          <p:cNvSpPr txBox="1">
            <a:spLocks noGrp="1"/>
          </p:cNvSpPr>
          <p:nvPr>
            <p:ph type="body" idx="8"/>
          </p:nvPr>
        </p:nvSpPr>
        <p:spPr>
          <a:xfrm>
            <a:off x="5714840" y="3313950"/>
            <a:ext cx="2437800" cy="62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68" name="Google Shape;2868;p31"/>
          <p:cNvSpPr txBox="1">
            <a:spLocks noGrp="1"/>
          </p:cNvSpPr>
          <p:nvPr>
            <p:ph type="body" idx="9"/>
          </p:nvPr>
        </p:nvSpPr>
        <p:spPr>
          <a:xfrm>
            <a:off x="3028790" y="3313950"/>
            <a:ext cx="2437800" cy="62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69" name="Google Shape;2869;p31"/>
          <p:cNvSpPr txBox="1">
            <a:spLocks noGrp="1"/>
          </p:cNvSpPr>
          <p:nvPr>
            <p:ph type="body" idx="13"/>
          </p:nvPr>
        </p:nvSpPr>
        <p:spPr>
          <a:xfrm>
            <a:off x="311700" y="1942350"/>
            <a:ext cx="2437800" cy="62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70" name="Google Shape;2870;p31"/>
          <p:cNvSpPr txBox="1">
            <a:spLocks noGrp="1"/>
          </p:cNvSpPr>
          <p:nvPr>
            <p:ph type="body" idx="14"/>
          </p:nvPr>
        </p:nvSpPr>
        <p:spPr>
          <a:xfrm>
            <a:off x="5714840" y="1942350"/>
            <a:ext cx="2437800" cy="62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71" name="Google Shape;2871;p31"/>
          <p:cNvSpPr txBox="1">
            <a:spLocks noGrp="1"/>
          </p:cNvSpPr>
          <p:nvPr>
            <p:ph type="body" idx="15"/>
          </p:nvPr>
        </p:nvSpPr>
        <p:spPr>
          <a:xfrm>
            <a:off x="311700" y="3313950"/>
            <a:ext cx="2437800" cy="62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72" name="Google Shape;2872;p31"/>
          <p:cNvSpPr/>
          <p:nvPr/>
        </p:nvSpPr>
        <p:spPr>
          <a:xfrm rot="2635145">
            <a:off x="4992043" y="-264706"/>
            <a:ext cx="6095544" cy="4261078"/>
          </a:xfrm>
          <a:custGeom>
            <a:avLst/>
            <a:gdLst/>
            <a:ahLst/>
            <a:cxnLst/>
            <a:rect l="l" t="t" r="r" b="b"/>
            <a:pathLst>
              <a:path w="8131006" h="5683964" extrusionOk="0">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dist="127000" dir="9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a:solidFill>
                <a:srgbClr val="FFFFFF"/>
              </a:solidFill>
            </a:endParaRPr>
          </a:p>
        </p:txBody>
      </p:sp>
      <p:grpSp>
        <p:nvGrpSpPr>
          <p:cNvPr id="2873" name="Google Shape;2873;p31"/>
          <p:cNvGrpSpPr/>
          <p:nvPr/>
        </p:nvGrpSpPr>
        <p:grpSpPr>
          <a:xfrm flipH="1">
            <a:off x="-57156" y="4224169"/>
            <a:ext cx="3477455" cy="976480"/>
            <a:chOff x="7622268" y="5719681"/>
            <a:chExt cx="4636607" cy="1301974"/>
          </a:xfrm>
        </p:grpSpPr>
        <p:grpSp>
          <p:nvGrpSpPr>
            <p:cNvPr id="2874" name="Google Shape;2874;p31"/>
            <p:cNvGrpSpPr/>
            <p:nvPr/>
          </p:nvGrpSpPr>
          <p:grpSpPr>
            <a:xfrm>
              <a:off x="9381189" y="5719681"/>
              <a:ext cx="2707325" cy="1299722"/>
              <a:chOff x="6723350" y="566875"/>
              <a:chExt cx="1552188" cy="1732500"/>
            </a:xfrm>
          </p:grpSpPr>
          <p:cxnSp>
            <p:nvCxnSpPr>
              <p:cNvPr id="2875" name="Google Shape;2875;p31"/>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76" name="Google Shape;2876;p31"/>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77" name="Google Shape;2877;p31"/>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78" name="Google Shape;2878;p31"/>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79" name="Google Shape;2879;p31"/>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80" name="Google Shape;2880;p31"/>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81" name="Google Shape;2881;p31"/>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82" name="Google Shape;2882;p31"/>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2883" name="Google Shape;2883;p31"/>
            <p:cNvGrpSpPr/>
            <p:nvPr/>
          </p:nvGrpSpPr>
          <p:grpSpPr>
            <a:xfrm rot="5400000">
              <a:off x="9545961" y="3953195"/>
              <a:ext cx="789219" cy="4636607"/>
              <a:chOff x="6723350" y="566875"/>
              <a:chExt cx="452482" cy="2658300"/>
            </a:xfrm>
          </p:grpSpPr>
          <p:cxnSp>
            <p:nvCxnSpPr>
              <p:cNvPr id="2884" name="Google Shape;2884;p31"/>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2885" name="Google Shape;2885;p31"/>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2886" name="Google Shape;2886;p31"/>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2887" name="Google Shape;2887;p31"/>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2888" name="Google Shape;2888;p31"/>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2889" name="Google Shape;2889;p31"/>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2890" name="Google Shape;2890;p31"/>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14 Map">
  <p:cSld name="CUSTOM_13">
    <p:bg>
      <p:bgPr>
        <a:solidFill>
          <a:schemeClr val="dk1"/>
        </a:solidFill>
        <a:effectLst/>
      </p:bgPr>
    </p:bg>
    <p:spTree>
      <p:nvGrpSpPr>
        <p:cNvPr id="1" name="Shape 2891"/>
        <p:cNvGrpSpPr/>
        <p:nvPr/>
      </p:nvGrpSpPr>
      <p:grpSpPr>
        <a:xfrm>
          <a:off x="0" y="0"/>
          <a:ext cx="0" cy="0"/>
          <a:chOff x="0" y="0"/>
          <a:chExt cx="0" cy="0"/>
        </a:xfrm>
      </p:grpSpPr>
      <p:sp>
        <p:nvSpPr>
          <p:cNvPr id="2892" name="Google Shape;2892;p32"/>
          <p:cNvSpPr txBox="1">
            <a:spLocks noGrp="1"/>
          </p:cNvSpPr>
          <p:nvPr>
            <p:ph type="subTitle" idx="1"/>
          </p:nvPr>
        </p:nvSpPr>
        <p:spPr>
          <a:xfrm>
            <a:off x="6283875" y="1411781"/>
            <a:ext cx="2548500" cy="45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b="1">
                <a:solidFill>
                  <a:schemeClr val="lt2"/>
                </a:solidFill>
              </a:defRPr>
            </a:lvl1pPr>
            <a:lvl2pPr lvl="1" rtl="0">
              <a:spcBef>
                <a:spcPts val="1600"/>
              </a:spcBef>
              <a:spcAft>
                <a:spcPts val="0"/>
              </a:spcAft>
              <a:buClr>
                <a:schemeClr val="lt2"/>
              </a:buClr>
              <a:buSzPts val="1400"/>
              <a:buNone/>
              <a:defRPr sz="1400" b="1">
                <a:solidFill>
                  <a:schemeClr val="lt2"/>
                </a:solidFill>
              </a:defRPr>
            </a:lvl2pPr>
            <a:lvl3pPr lvl="2" rtl="0">
              <a:spcBef>
                <a:spcPts val="1600"/>
              </a:spcBef>
              <a:spcAft>
                <a:spcPts val="0"/>
              </a:spcAft>
              <a:buClr>
                <a:schemeClr val="lt2"/>
              </a:buClr>
              <a:buSzPts val="1400"/>
              <a:buNone/>
              <a:defRPr sz="1400" b="1">
                <a:solidFill>
                  <a:schemeClr val="lt2"/>
                </a:solidFill>
              </a:defRPr>
            </a:lvl3pPr>
            <a:lvl4pPr lvl="3" rtl="0">
              <a:spcBef>
                <a:spcPts val="1600"/>
              </a:spcBef>
              <a:spcAft>
                <a:spcPts val="0"/>
              </a:spcAft>
              <a:buClr>
                <a:schemeClr val="lt2"/>
              </a:buClr>
              <a:buSzPts val="1400"/>
              <a:buNone/>
              <a:defRPr sz="1400" b="1">
                <a:solidFill>
                  <a:schemeClr val="lt2"/>
                </a:solidFill>
              </a:defRPr>
            </a:lvl4pPr>
            <a:lvl5pPr lvl="4" rtl="0">
              <a:spcBef>
                <a:spcPts val="1600"/>
              </a:spcBef>
              <a:spcAft>
                <a:spcPts val="0"/>
              </a:spcAft>
              <a:buClr>
                <a:schemeClr val="lt2"/>
              </a:buClr>
              <a:buSzPts val="1400"/>
              <a:buNone/>
              <a:defRPr sz="1400" b="1">
                <a:solidFill>
                  <a:schemeClr val="lt2"/>
                </a:solidFill>
              </a:defRPr>
            </a:lvl5pPr>
            <a:lvl6pPr lvl="5" rtl="0">
              <a:spcBef>
                <a:spcPts val="1600"/>
              </a:spcBef>
              <a:spcAft>
                <a:spcPts val="0"/>
              </a:spcAft>
              <a:buClr>
                <a:schemeClr val="lt2"/>
              </a:buClr>
              <a:buSzPts val="1400"/>
              <a:buNone/>
              <a:defRPr sz="1400" b="1">
                <a:solidFill>
                  <a:schemeClr val="lt2"/>
                </a:solidFill>
              </a:defRPr>
            </a:lvl6pPr>
            <a:lvl7pPr lvl="6" rtl="0">
              <a:spcBef>
                <a:spcPts val="1600"/>
              </a:spcBef>
              <a:spcAft>
                <a:spcPts val="0"/>
              </a:spcAft>
              <a:buClr>
                <a:schemeClr val="lt2"/>
              </a:buClr>
              <a:buSzPts val="1400"/>
              <a:buNone/>
              <a:defRPr sz="1400" b="1">
                <a:solidFill>
                  <a:schemeClr val="lt2"/>
                </a:solidFill>
              </a:defRPr>
            </a:lvl7pPr>
            <a:lvl8pPr lvl="7" rtl="0">
              <a:spcBef>
                <a:spcPts val="1600"/>
              </a:spcBef>
              <a:spcAft>
                <a:spcPts val="0"/>
              </a:spcAft>
              <a:buClr>
                <a:schemeClr val="lt2"/>
              </a:buClr>
              <a:buSzPts val="1400"/>
              <a:buNone/>
              <a:defRPr sz="1400" b="1">
                <a:solidFill>
                  <a:schemeClr val="lt2"/>
                </a:solidFill>
              </a:defRPr>
            </a:lvl8pPr>
            <a:lvl9pPr lvl="8" rtl="0">
              <a:spcBef>
                <a:spcPts val="1600"/>
              </a:spcBef>
              <a:spcAft>
                <a:spcPts val="1600"/>
              </a:spcAft>
              <a:buClr>
                <a:schemeClr val="lt2"/>
              </a:buClr>
              <a:buSzPts val="1400"/>
              <a:buNone/>
              <a:defRPr sz="1400" b="1">
                <a:solidFill>
                  <a:schemeClr val="lt2"/>
                </a:solidFill>
              </a:defRPr>
            </a:lvl9pPr>
          </a:lstStyle>
          <a:p>
            <a:endParaRPr/>
          </a:p>
        </p:txBody>
      </p:sp>
      <p:sp>
        <p:nvSpPr>
          <p:cNvPr id="2893" name="Google Shape;2893;p32"/>
          <p:cNvSpPr txBox="1">
            <a:spLocks noGrp="1"/>
          </p:cNvSpPr>
          <p:nvPr>
            <p:ph type="subTitle" idx="2"/>
          </p:nvPr>
        </p:nvSpPr>
        <p:spPr>
          <a:xfrm>
            <a:off x="6283875" y="3077068"/>
            <a:ext cx="2548500" cy="45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b="1">
                <a:solidFill>
                  <a:schemeClr val="lt2"/>
                </a:solidFill>
              </a:defRPr>
            </a:lvl1pPr>
            <a:lvl2pPr lvl="1" rtl="0">
              <a:spcBef>
                <a:spcPts val="1600"/>
              </a:spcBef>
              <a:spcAft>
                <a:spcPts val="0"/>
              </a:spcAft>
              <a:buClr>
                <a:schemeClr val="lt2"/>
              </a:buClr>
              <a:buSzPts val="1400"/>
              <a:buNone/>
              <a:defRPr sz="1400" b="1">
                <a:solidFill>
                  <a:schemeClr val="lt2"/>
                </a:solidFill>
              </a:defRPr>
            </a:lvl2pPr>
            <a:lvl3pPr lvl="2" rtl="0">
              <a:spcBef>
                <a:spcPts val="1600"/>
              </a:spcBef>
              <a:spcAft>
                <a:spcPts val="0"/>
              </a:spcAft>
              <a:buClr>
                <a:schemeClr val="lt2"/>
              </a:buClr>
              <a:buSzPts val="1400"/>
              <a:buNone/>
              <a:defRPr sz="1400" b="1">
                <a:solidFill>
                  <a:schemeClr val="lt2"/>
                </a:solidFill>
              </a:defRPr>
            </a:lvl3pPr>
            <a:lvl4pPr lvl="3" rtl="0">
              <a:spcBef>
                <a:spcPts val="1600"/>
              </a:spcBef>
              <a:spcAft>
                <a:spcPts val="0"/>
              </a:spcAft>
              <a:buClr>
                <a:schemeClr val="lt2"/>
              </a:buClr>
              <a:buSzPts val="1400"/>
              <a:buNone/>
              <a:defRPr sz="1400" b="1">
                <a:solidFill>
                  <a:schemeClr val="lt2"/>
                </a:solidFill>
              </a:defRPr>
            </a:lvl4pPr>
            <a:lvl5pPr lvl="4" rtl="0">
              <a:spcBef>
                <a:spcPts val="1600"/>
              </a:spcBef>
              <a:spcAft>
                <a:spcPts val="0"/>
              </a:spcAft>
              <a:buClr>
                <a:schemeClr val="lt2"/>
              </a:buClr>
              <a:buSzPts val="1400"/>
              <a:buNone/>
              <a:defRPr sz="1400" b="1">
                <a:solidFill>
                  <a:schemeClr val="lt2"/>
                </a:solidFill>
              </a:defRPr>
            </a:lvl5pPr>
            <a:lvl6pPr lvl="5" rtl="0">
              <a:spcBef>
                <a:spcPts val="1600"/>
              </a:spcBef>
              <a:spcAft>
                <a:spcPts val="0"/>
              </a:spcAft>
              <a:buClr>
                <a:schemeClr val="lt2"/>
              </a:buClr>
              <a:buSzPts val="1400"/>
              <a:buNone/>
              <a:defRPr sz="1400" b="1">
                <a:solidFill>
                  <a:schemeClr val="lt2"/>
                </a:solidFill>
              </a:defRPr>
            </a:lvl6pPr>
            <a:lvl7pPr lvl="6" rtl="0">
              <a:spcBef>
                <a:spcPts val="1600"/>
              </a:spcBef>
              <a:spcAft>
                <a:spcPts val="0"/>
              </a:spcAft>
              <a:buClr>
                <a:schemeClr val="lt2"/>
              </a:buClr>
              <a:buSzPts val="1400"/>
              <a:buNone/>
              <a:defRPr sz="1400" b="1">
                <a:solidFill>
                  <a:schemeClr val="lt2"/>
                </a:solidFill>
              </a:defRPr>
            </a:lvl7pPr>
            <a:lvl8pPr lvl="7" rtl="0">
              <a:spcBef>
                <a:spcPts val="1600"/>
              </a:spcBef>
              <a:spcAft>
                <a:spcPts val="0"/>
              </a:spcAft>
              <a:buClr>
                <a:schemeClr val="lt2"/>
              </a:buClr>
              <a:buSzPts val="1400"/>
              <a:buNone/>
              <a:defRPr sz="1400" b="1">
                <a:solidFill>
                  <a:schemeClr val="lt2"/>
                </a:solidFill>
              </a:defRPr>
            </a:lvl8pPr>
            <a:lvl9pPr lvl="8" rtl="0">
              <a:spcBef>
                <a:spcPts val="1600"/>
              </a:spcBef>
              <a:spcAft>
                <a:spcPts val="1600"/>
              </a:spcAft>
              <a:buClr>
                <a:schemeClr val="lt2"/>
              </a:buClr>
              <a:buSzPts val="1400"/>
              <a:buNone/>
              <a:defRPr sz="1400" b="1">
                <a:solidFill>
                  <a:schemeClr val="lt2"/>
                </a:solidFill>
              </a:defRPr>
            </a:lvl9pPr>
          </a:lstStyle>
          <a:p>
            <a:endParaRPr/>
          </a:p>
        </p:txBody>
      </p:sp>
      <p:sp>
        <p:nvSpPr>
          <p:cNvPr id="2894" name="Google Shape;289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lt1"/>
              </a:buClr>
              <a:buSzPts val="3000"/>
              <a:buFont typeface="Aldrich"/>
              <a:buNone/>
              <a:defRPr>
                <a:solidFill>
                  <a:schemeClr val="lt1"/>
                </a:solidFill>
              </a:defRPr>
            </a:lvl1pPr>
            <a:lvl2pPr lvl="1"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a:endParaRPr/>
          </a:p>
        </p:txBody>
      </p:sp>
      <p:sp>
        <p:nvSpPr>
          <p:cNvPr id="2895" name="Google Shape;2895;p32"/>
          <p:cNvSpPr txBox="1">
            <a:spLocks noGrp="1"/>
          </p:cNvSpPr>
          <p:nvPr>
            <p:ph type="body" idx="3"/>
          </p:nvPr>
        </p:nvSpPr>
        <p:spPr>
          <a:xfrm>
            <a:off x="6283875" y="1738781"/>
            <a:ext cx="2548500" cy="1165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2"/>
              </a:buClr>
              <a:buSzPts val="1100"/>
              <a:buChar char="●"/>
              <a:defRPr sz="1100">
                <a:solidFill>
                  <a:schemeClr val="lt2"/>
                </a:solidFill>
              </a:defRPr>
            </a:lvl1pPr>
            <a:lvl2pPr marL="914400" lvl="1" indent="-298450" rtl="0">
              <a:lnSpc>
                <a:spcPct val="100000"/>
              </a:lnSpc>
              <a:spcBef>
                <a:spcPts val="0"/>
              </a:spcBef>
              <a:spcAft>
                <a:spcPts val="0"/>
              </a:spcAft>
              <a:buClr>
                <a:schemeClr val="lt2"/>
              </a:buClr>
              <a:buSzPts val="1100"/>
              <a:buChar char="○"/>
              <a:defRPr sz="1100">
                <a:solidFill>
                  <a:schemeClr val="lt2"/>
                </a:solidFill>
              </a:defRPr>
            </a:lvl2pPr>
            <a:lvl3pPr marL="1371600" lvl="2" indent="-298450" rtl="0">
              <a:lnSpc>
                <a:spcPct val="100000"/>
              </a:lnSpc>
              <a:spcBef>
                <a:spcPts val="0"/>
              </a:spcBef>
              <a:spcAft>
                <a:spcPts val="0"/>
              </a:spcAft>
              <a:buClr>
                <a:schemeClr val="lt2"/>
              </a:buClr>
              <a:buSzPts val="1100"/>
              <a:buChar char="■"/>
              <a:defRPr sz="1100">
                <a:solidFill>
                  <a:schemeClr val="lt2"/>
                </a:solidFill>
              </a:defRPr>
            </a:lvl3pPr>
            <a:lvl4pPr marL="1828800" lvl="3" indent="-298450" rtl="0">
              <a:lnSpc>
                <a:spcPct val="100000"/>
              </a:lnSpc>
              <a:spcBef>
                <a:spcPts val="0"/>
              </a:spcBef>
              <a:spcAft>
                <a:spcPts val="0"/>
              </a:spcAft>
              <a:buClr>
                <a:schemeClr val="lt2"/>
              </a:buClr>
              <a:buSzPts val="1100"/>
              <a:buChar char="●"/>
              <a:defRPr sz="1100">
                <a:solidFill>
                  <a:schemeClr val="lt2"/>
                </a:solidFill>
              </a:defRPr>
            </a:lvl4pPr>
            <a:lvl5pPr marL="2286000" lvl="4" indent="-298450" rtl="0">
              <a:lnSpc>
                <a:spcPct val="100000"/>
              </a:lnSpc>
              <a:spcBef>
                <a:spcPts val="0"/>
              </a:spcBef>
              <a:spcAft>
                <a:spcPts val="0"/>
              </a:spcAft>
              <a:buClr>
                <a:schemeClr val="lt2"/>
              </a:buClr>
              <a:buSzPts val="1100"/>
              <a:buChar char="○"/>
              <a:defRPr sz="1100">
                <a:solidFill>
                  <a:schemeClr val="lt2"/>
                </a:solidFill>
              </a:defRPr>
            </a:lvl5pPr>
            <a:lvl6pPr marL="2743200" lvl="5" indent="-298450" rtl="0">
              <a:lnSpc>
                <a:spcPct val="100000"/>
              </a:lnSpc>
              <a:spcBef>
                <a:spcPts val="0"/>
              </a:spcBef>
              <a:spcAft>
                <a:spcPts val="0"/>
              </a:spcAft>
              <a:buClr>
                <a:schemeClr val="lt2"/>
              </a:buClr>
              <a:buSzPts val="1100"/>
              <a:buChar char="■"/>
              <a:defRPr sz="1100">
                <a:solidFill>
                  <a:schemeClr val="lt2"/>
                </a:solidFill>
              </a:defRPr>
            </a:lvl6pPr>
            <a:lvl7pPr marL="3200400" lvl="6" indent="-298450" rtl="0">
              <a:lnSpc>
                <a:spcPct val="100000"/>
              </a:lnSpc>
              <a:spcBef>
                <a:spcPts val="0"/>
              </a:spcBef>
              <a:spcAft>
                <a:spcPts val="0"/>
              </a:spcAft>
              <a:buClr>
                <a:schemeClr val="lt2"/>
              </a:buClr>
              <a:buSzPts val="1100"/>
              <a:buChar char="●"/>
              <a:defRPr sz="1100">
                <a:solidFill>
                  <a:schemeClr val="lt2"/>
                </a:solidFill>
              </a:defRPr>
            </a:lvl7pPr>
            <a:lvl8pPr marL="3657600" lvl="7" indent="-298450" rtl="0">
              <a:lnSpc>
                <a:spcPct val="100000"/>
              </a:lnSpc>
              <a:spcBef>
                <a:spcPts val="0"/>
              </a:spcBef>
              <a:spcAft>
                <a:spcPts val="0"/>
              </a:spcAft>
              <a:buClr>
                <a:schemeClr val="lt2"/>
              </a:buClr>
              <a:buSzPts val="1100"/>
              <a:buChar char="○"/>
              <a:defRPr sz="1100">
                <a:solidFill>
                  <a:schemeClr val="lt2"/>
                </a:solidFill>
              </a:defRPr>
            </a:lvl8pPr>
            <a:lvl9pPr marL="4114800" lvl="8" indent="-298450" rtl="0">
              <a:lnSpc>
                <a:spcPct val="100000"/>
              </a:lnSpc>
              <a:spcBef>
                <a:spcPts val="0"/>
              </a:spcBef>
              <a:spcAft>
                <a:spcPts val="0"/>
              </a:spcAft>
              <a:buClr>
                <a:schemeClr val="lt2"/>
              </a:buClr>
              <a:buSzPts val="1100"/>
              <a:buChar char="■"/>
              <a:defRPr sz="1100">
                <a:solidFill>
                  <a:schemeClr val="lt2"/>
                </a:solidFill>
              </a:defRPr>
            </a:lvl9pPr>
          </a:lstStyle>
          <a:p>
            <a:endParaRPr/>
          </a:p>
        </p:txBody>
      </p:sp>
      <p:sp>
        <p:nvSpPr>
          <p:cNvPr id="2896" name="Google Shape;2896;p32"/>
          <p:cNvSpPr txBox="1">
            <a:spLocks noGrp="1"/>
          </p:cNvSpPr>
          <p:nvPr>
            <p:ph type="body" idx="4"/>
          </p:nvPr>
        </p:nvSpPr>
        <p:spPr>
          <a:xfrm>
            <a:off x="6283875" y="3380025"/>
            <a:ext cx="2548500" cy="1165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2"/>
              </a:buClr>
              <a:buSzPts val="1100"/>
              <a:buChar char="●"/>
              <a:defRPr sz="1100">
                <a:solidFill>
                  <a:schemeClr val="lt2"/>
                </a:solidFill>
              </a:defRPr>
            </a:lvl1pPr>
            <a:lvl2pPr marL="914400" lvl="1" indent="-298450" rtl="0">
              <a:lnSpc>
                <a:spcPct val="100000"/>
              </a:lnSpc>
              <a:spcBef>
                <a:spcPts val="0"/>
              </a:spcBef>
              <a:spcAft>
                <a:spcPts val="0"/>
              </a:spcAft>
              <a:buClr>
                <a:schemeClr val="lt2"/>
              </a:buClr>
              <a:buSzPts val="1100"/>
              <a:buChar char="○"/>
              <a:defRPr sz="1100">
                <a:solidFill>
                  <a:schemeClr val="lt2"/>
                </a:solidFill>
              </a:defRPr>
            </a:lvl2pPr>
            <a:lvl3pPr marL="1371600" lvl="2" indent="-298450" rtl="0">
              <a:lnSpc>
                <a:spcPct val="100000"/>
              </a:lnSpc>
              <a:spcBef>
                <a:spcPts val="0"/>
              </a:spcBef>
              <a:spcAft>
                <a:spcPts val="0"/>
              </a:spcAft>
              <a:buClr>
                <a:schemeClr val="lt2"/>
              </a:buClr>
              <a:buSzPts val="1100"/>
              <a:buChar char="■"/>
              <a:defRPr sz="1100">
                <a:solidFill>
                  <a:schemeClr val="lt2"/>
                </a:solidFill>
              </a:defRPr>
            </a:lvl3pPr>
            <a:lvl4pPr marL="1828800" lvl="3" indent="-298450" rtl="0">
              <a:lnSpc>
                <a:spcPct val="100000"/>
              </a:lnSpc>
              <a:spcBef>
                <a:spcPts val="0"/>
              </a:spcBef>
              <a:spcAft>
                <a:spcPts val="0"/>
              </a:spcAft>
              <a:buClr>
                <a:schemeClr val="lt2"/>
              </a:buClr>
              <a:buSzPts val="1100"/>
              <a:buChar char="●"/>
              <a:defRPr sz="1100">
                <a:solidFill>
                  <a:schemeClr val="lt2"/>
                </a:solidFill>
              </a:defRPr>
            </a:lvl4pPr>
            <a:lvl5pPr marL="2286000" lvl="4" indent="-298450" rtl="0">
              <a:lnSpc>
                <a:spcPct val="100000"/>
              </a:lnSpc>
              <a:spcBef>
                <a:spcPts val="0"/>
              </a:spcBef>
              <a:spcAft>
                <a:spcPts val="0"/>
              </a:spcAft>
              <a:buClr>
                <a:schemeClr val="lt2"/>
              </a:buClr>
              <a:buSzPts val="1100"/>
              <a:buChar char="○"/>
              <a:defRPr sz="1100">
                <a:solidFill>
                  <a:schemeClr val="lt2"/>
                </a:solidFill>
              </a:defRPr>
            </a:lvl5pPr>
            <a:lvl6pPr marL="2743200" lvl="5" indent="-298450" rtl="0">
              <a:lnSpc>
                <a:spcPct val="100000"/>
              </a:lnSpc>
              <a:spcBef>
                <a:spcPts val="0"/>
              </a:spcBef>
              <a:spcAft>
                <a:spcPts val="0"/>
              </a:spcAft>
              <a:buClr>
                <a:schemeClr val="lt2"/>
              </a:buClr>
              <a:buSzPts val="1100"/>
              <a:buChar char="■"/>
              <a:defRPr sz="1100">
                <a:solidFill>
                  <a:schemeClr val="lt2"/>
                </a:solidFill>
              </a:defRPr>
            </a:lvl6pPr>
            <a:lvl7pPr marL="3200400" lvl="6" indent="-298450" rtl="0">
              <a:lnSpc>
                <a:spcPct val="100000"/>
              </a:lnSpc>
              <a:spcBef>
                <a:spcPts val="0"/>
              </a:spcBef>
              <a:spcAft>
                <a:spcPts val="0"/>
              </a:spcAft>
              <a:buClr>
                <a:schemeClr val="lt2"/>
              </a:buClr>
              <a:buSzPts val="1100"/>
              <a:buChar char="●"/>
              <a:defRPr sz="1100">
                <a:solidFill>
                  <a:schemeClr val="lt2"/>
                </a:solidFill>
              </a:defRPr>
            </a:lvl7pPr>
            <a:lvl8pPr marL="3657600" lvl="7" indent="-298450" rtl="0">
              <a:lnSpc>
                <a:spcPct val="100000"/>
              </a:lnSpc>
              <a:spcBef>
                <a:spcPts val="0"/>
              </a:spcBef>
              <a:spcAft>
                <a:spcPts val="0"/>
              </a:spcAft>
              <a:buClr>
                <a:schemeClr val="lt2"/>
              </a:buClr>
              <a:buSzPts val="1100"/>
              <a:buChar char="○"/>
              <a:defRPr sz="1100">
                <a:solidFill>
                  <a:schemeClr val="lt2"/>
                </a:solidFill>
              </a:defRPr>
            </a:lvl8pPr>
            <a:lvl9pPr marL="4114800" lvl="8" indent="-298450" rtl="0">
              <a:lnSpc>
                <a:spcPct val="100000"/>
              </a:lnSpc>
              <a:spcBef>
                <a:spcPts val="0"/>
              </a:spcBef>
              <a:spcAft>
                <a:spcPts val="0"/>
              </a:spcAft>
              <a:buClr>
                <a:schemeClr val="lt2"/>
              </a:buClr>
              <a:buSzPts val="1100"/>
              <a:buChar char="■"/>
              <a:defRPr sz="1100">
                <a:solidFill>
                  <a:schemeClr val="lt2"/>
                </a:solidFill>
              </a:defRPr>
            </a:lvl9pPr>
          </a:lstStyle>
          <a:p>
            <a:endParaRPr/>
          </a:p>
        </p:txBody>
      </p:sp>
      <p:sp>
        <p:nvSpPr>
          <p:cNvPr id="2897" name="Google Shape;2897;p32"/>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2898" name="Google Shape;2898;p32"/>
          <p:cNvGrpSpPr/>
          <p:nvPr/>
        </p:nvGrpSpPr>
        <p:grpSpPr>
          <a:xfrm flipH="1">
            <a:off x="-57156" y="4224169"/>
            <a:ext cx="3477455" cy="976480"/>
            <a:chOff x="7622268" y="5719681"/>
            <a:chExt cx="4636607" cy="1301974"/>
          </a:xfrm>
        </p:grpSpPr>
        <p:grpSp>
          <p:nvGrpSpPr>
            <p:cNvPr id="2899" name="Google Shape;2899;p32"/>
            <p:cNvGrpSpPr/>
            <p:nvPr/>
          </p:nvGrpSpPr>
          <p:grpSpPr>
            <a:xfrm>
              <a:off x="9381189" y="5719681"/>
              <a:ext cx="2707325" cy="1299722"/>
              <a:chOff x="6723350" y="566875"/>
              <a:chExt cx="1552188" cy="1732500"/>
            </a:xfrm>
          </p:grpSpPr>
          <p:cxnSp>
            <p:nvCxnSpPr>
              <p:cNvPr id="2900" name="Google Shape;2900;p32"/>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1" name="Google Shape;2901;p32"/>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2" name="Google Shape;2902;p32"/>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3" name="Google Shape;2903;p32"/>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4" name="Google Shape;2904;p32"/>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5" name="Google Shape;2905;p32"/>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6" name="Google Shape;2906;p32"/>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07" name="Google Shape;2907;p32"/>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2908" name="Google Shape;2908;p32"/>
            <p:cNvGrpSpPr/>
            <p:nvPr/>
          </p:nvGrpSpPr>
          <p:grpSpPr>
            <a:xfrm rot="5400000">
              <a:off x="9545961" y="3953195"/>
              <a:ext cx="789219" cy="4636607"/>
              <a:chOff x="6723350" y="566875"/>
              <a:chExt cx="452482" cy="2658300"/>
            </a:xfrm>
          </p:grpSpPr>
          <p:cxnSp>
            <p:nvCxnSpPr>
              <p:cNvPr id="2909" name="Google Shape;2909;p32"/>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2910" name="Google Shape;2910;p32"/>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2911" name="Google Shape;2911;p32"/>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grpSp>
        <p:cxnSp>
          <p:nvCxnSpPr>
            <p:cNvPr id="2912" name="Google Shape;2912;p32"/>
            <p:cNvCxnSpPr/>
            <p:nvPr/>
          </p:nvCxnSpPr>
          <p:spPr>
            <a:xfrm>
              <a:off x="8969752" y="6014907"/>
              <a:ext cx="0" cy="1004400"/>
            </a:xfrm>
            <a:prstGeom prst="straightConnector1">
              <a:avLst/>
            </a:prstGeom>
            <a:noFill/>
            <a:ln w="9525" cap="flat" cmpd="sng">
              <a:solidFill>
                <a:schemeClr val="lt1"/>
              </a:solidFill>
              <a:prstDash val="solid"/>
              <a:round/>
              <a:headEnd type="none" w="med" len="med"/>
              <a:tailEnd type="none" w="med" len="med"/>
            </a:ln>
          </p:spPr>
        </p:cxnSp>
        <p:cxnSp>
          <p:nvCxnSpPr>
            <p:cNvPr id="2913" name="Google Shape;2913;p32"/>
            <p:cNvCxnSpPr/>
            <p:nvPr/>
          </p:nvCxnSpPr>
          <p:spPr>
            <a:xfrm>
              <a:off x="8577276" y="6236398"/>
              <a:ext cx="600" cy="782700"/>
            </a:xfrm>
            <a:prstGeom prst="straightConnector1">
              <a:avLst/>
            </a:prstGeom>
            <a:noFill/>
            <a:ln w="9525" cap="flat" cmpd="sng">
              <a:solidFill>
                <a:schemeClr val="lt1"/>
              </a:solidFill>
              <a:prstDash val="solid"/>
              <a:round/>
              <a:headEnd type="none" w="med" len="med"/>
              <a:tailEnd type="none" w="med" len="med"/>
            </a:ln>
          </p:spPr>
        </p:cxnSp>
        <p:cxnSp>
          <p:nvCxnSpPr>
            <p:cNvPr id="2914" name="Google Shape;2914;p32"/>
            <p:cNvCxnSpPr/>
            <p:nvPr/>
          </p:nvCxnSpPr>
          <p:spPr>
            <a:xfrm>
              <a:off x="8185942" y="6400655"/>
              <a:ext cx="0" cy="621000"/>
            </a:xfrm>
            <a:prstGeom prst="straightConnector1">
              <a:avLst/>
            </a:prstGeom>
            <a:noFill/>
            <a:ln w="9525" cap="flat" cmpd="sng">
              <a:solidFill>
                <a:schemeClr val="lt1"/>
              </a:solidFill>
              <a:prstDash val="solid"/>
              <a:round/>
              <a:headEnd type="none" w="med" len="med"/>
              <a:tailEnd type="none" w="med" len="med"/>
            </a:ln>
          </p:spPr>
        </p:cxnSp>
        <p:cxnSp>
          <p:nvCxnSpPr>
            <p:cNvPr id="2915" name="Google Shape;2915;p32"/>
            <p:cNvCxnSpPr/>
            <p:nvPr/>
          </p:nvCxnSpPr>
          <p:spPr>
            <a:xfrm>
              <a:off x="7794050" y="6238225"/>
              <a:ext cx="9600" cy="7689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16"/>
        <p:cNvGrpSpPr/>
        <p:nvPr/>
      </p:nvGrpSpPr>
      <p:grpSpPr>
        <a:xfrm>
          <a:off x="0" y="0"/>
          <a:ext cx="0" cy="0"/>
          <a:chOff x="0" y="0"/>
          <a:chExt cx="0" cy="0"/>
        </a:xfrm>
      </p:grpSpPr>
      <p:sp>
        <p:nvSpPr>
          <p:cNvPr id="2917" name="Google Shape;2917;p33"/>
          <p:cNvSpPr txBox="1">
            <a:spLocks noGrp="1"/>
          </p:cNvSpPr>
          <p:nvPr>
            <p:ph type="subTitle" idx="1"/>
          </p:nvPr>
        </p:nvSpPr>
        <p:spPr>
          <a:xfrm>
            <a:off x="311700" y="1737000"/>
            <a:ext cx="1498200" cy="4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2918" name="Google Shape;2918;p33"/>
          <p:cNvSpPr txBox="1">
            <a:spLocks noGrp="1"/>
          </p:cNvSpPr>
          <p:nvPr>
            <p:ph type="subTitle" idx="2"/>
          </p:nvPr>
        </p:nvSpPr>
        <p:spPr>
          <a:xfrm>
            <a:off x="2081533" y="1737000"/>
            <a:ext cx="1498200" cy="4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2919" name="Google Shape;2919;p33"/>
          <p:cNvSpPr txBox="1">
            <a:spLocks noGrp="1"/>
          </p:cNvSpPr>
          <p:nvPr>
            <p:ph type="subTitle" idx="3"/>
          </p:nvPr>
        </p:nvSpPr>
        <p:spPr>
          <a:xfrm>
            <a:off x="3851365" y="1756875"/>
            <a:ext cx="1498200" cy="4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2920" name="Google Shape;2920;p33"/>
          <p:cNvSpPr txBox="1">
            <a:spLocks noGrp="1"/>
          </p:cNvSpPr>
          <p:nvPr>
            <p:ph type="subTitle" idx="4"/>
          </p:nvPr>
        </p:nvSpPr>
        <p:spPr>
          <a:xfrm>
            <a:off x="5621198" y="1756875"/>
            <a:ext cx="1498200" cy="4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2921" name="Google Shape;2921;p33"/>
          <p:cNvSpPr txBox="1">
            <a:spLocks noGrp="1"/>
          </p:cNvSpPr>
          <p:nvPr>
            <p:ph type="subTitle" idx="5"/>
          </p:nvPr>
        </p:nvSpPr>
        <p:spPr>
          <a:xfrm>
            <a:off x="7391030" y="1737000"/>
            <a:ext cx="1498200" cy="4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2922" name="Google Shape;2922;p33"/>
          <p:cNvSpPr txBox="1">
            <a:spLocks noGrp="1"/>
          </p:cNvSpPr>
          <p:nvPr>
            <p:ph type="title"/>
          </p:nvPr>
        </p:nvSpPr>
        <p:spPr>
          <a:xfrm>
            <a:off x="311700" y="730775"/>
            <a:ext cx="85206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923" name="Google Shape;2923;p33"/>
          <p:cNvSpPr txBox="1">
            <a:spLocks noGrp="1"/>
          </p:cNvSpPr>
          <p:nvPr>
            <p:ph type="body" idx="6"/>
          </p:nvPr>
        </p:nvSpPr>
        <p:spPr>
          <a:xfrm>
            <a:off x="311700" y="2692669"/>
            <a:ext cx="1498200" cy="148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24" name="Google Shape;2924;p33"/>
          <p:cNvSpPr txBox="1">
            <a:spLocks noGrp="1"/>
          </p:cNvSpPr>
          <p:nvPr>
            <p:ph type="body" idx="7"/>
          </p:nvPr>
        </p:nvSpPr>
        <p:spPr>
          <a:xfrm>
            <a:off x="2081531" y="2692669"/>
            <a:ext cx="1498200" cy="148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25" name="Google Shape;2925;p33"/>
          <p:cNvSpPr txBox="1">
            <a:spLocks noGrp="1"/>
          </p:cNvSpPr>
          <p:nvPr>
            <p:ph type="body" idx="8"/>
          </p:nvPr>
        </p:nvSpPr>
        <p:spPr>
          <a:xfrm>
            <a:off x="3851363" y="2692669"/>
            <a:ext cx="1498200" cy="148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26" name="Google Shape;2926;p33"/>
          <p:cNvSpPr txBox="1">
            <a:spLocks noGrp="1"/>
          </p:cNvSpPr>
          <p:nvPr>
            <p:ph type="body" idx="9"/>
          </p:nvPr>
        </p:nvSpPr>
        <p:spPr>
          <a:xfrm>
            <a:off x="5621194" y="2692669"/>
            <a:ext cx="1498200" cy="148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27" name="Google Shape;2927;p33"/>
          <p:cNvSpPr txBox="1">
            <a:spLocks noGrp="1"/>
          </p:cNvSpPr>
          <p:nvPr>
            <p:ph type="body" idx="13"/>
          </p:nvPr>
        </p:nvSpPr>
        <p:spPr>
          <a:xfrm>
            <a:off x="7391025" y="2692669"/>
            <a:ext cx="1498200" cy="148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2928" name="Google Shape;2928;p33"/>
          <p:cNvGrpSpPr/>
          <p:nvPr/>
        </p:nvGrpSpPr>
        <p:grpSpPr>
          <a:xfrm>
            <a:off x="-229" y="2112226"/>
            <a:ext cx="9144229" cy="580440"/>
            <a:chOff x="-305" y="2816302"/>
            <a:chExt cx="12192305" cy="773920"/>
          </a:xfrm>
        </p:grpSpPr>
        <p:grpSp>
          <p:nvGrpSpPr>
            <p:cNvPr id="2929" name="Google Shape;2929;p33"/>
            <p:cNvGrpSpPr/>
            <p:nvPr/>
          </p:nvGrpSpPr>
          <p:grpSpPr>
            <a:xfrm rot="5400000">
              <a:off x="5714661" y="-2887116"/>
              <a:ext cx="762372" cy="12192305"/>
              <a:chOff x="2605105" y="-1404695"/>
              <a:chExt cx="324000" cy="5181600"/>
            </a:xfrm>
          </p:grpSpPr>
          <p:sp>
            <p:nvSpPr>
              <p:cNvPr id="2930" name="Google Shape;2930;p33"/>
              <p:cNvSpPr/>
              <p:nvPr/>
            </p:nvSpPr>
            <p:spPr>
              <a:xfrm>
                <a:off x="2605105" y="-1404695"/>
                <a:ext cx="324000" cy="5181600"/>
              </a:xfrm>
              <a:prstGeom prst="rect">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931" name="Google Shape;2931;p33"/>
              <p:cNvSpPr/>
              <p:nvPr/>
            </p:nvSpPr>
            <p:spPr>
              <a:xfrm>
                <a:off x="2857397" y="-1404695"/>
                <a:ext cx="71700" cy="5181600"/>
              </a:xfrm>
              <a:prstGeom prst="rect">
                <a:avLst/>
              </a:prstGeom>
              <a:solidFill>
                <a:srgbClr val="000000">
                  <a:alpha val="98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grpSp>
          <p:nvGrpSpPr>
            <p:cNvPr id="2932" name="Google Shape;2932;p33"/>
            <p:cNvGrpSpPr/>
            <p:nvPr/>
          </p:nvGrpSpPr>
          <p:grpSpPr>
            <a:xfrm>
              <a:off x="141285" y="2816302"/>
              <a:ext cx="11931509" cy="300548"/>
              <a:chOff x="65085" y="2816302"/>
              <a:chExt cx="11931509" cy="300548"/>
            </a:xfrm>
          </p:grpSpPr>
          <p:sp>
            <p:nvSpPr>
              <p:cNvPr id="2933" name="Google Shape;2933;p33"/>
              <p:cNvSpPr/>
              <p:nvPr/>
            </p:nvSpPr>
            <p:spPr>
              <a:xfrm rot="5372669" flipH="1">
                <a:off x="681466"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4" name="Google Shape;2934;p33"/>
              <p:cNvSpPr/>
              <p:nvPr/>
            </p:nvSpPr>
            <p:spPr>
              <a:xfrm rot="5372669" flipH="1">
                <a:off x="903371"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5" name="Google Shape;2935;p33"/>
              <p:cNvSpPr/>
              <p:nvPr/>
            </p:nvSpPr>
            <p:spPr>
              <a:xfrm rot="5372669" flipH="1">
                <a:off x="78770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6" name="Google Shape;2936;p33"/>
              <p:cNvSpPr/>
              <p:nvPr/>
            </p:nvSpPr>
            <p:spPr>
              <a:xfrm rot="5372669" flipH="1">
                <a:off x="821799"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7" name="Google Shape;2937;p33"/>
              <p:cNvSpPr/>
              <p:nvPr/>
            </p:nvSpPr>
            <p:spPr>
              <a:xfrm rot="5372669" flipH="1">
                <a:off x="85612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8" name="Google Shape;2938;p33"/>
              <p:cNvSpPr/>
              <p:nvPr/>
            </p:nvSpPr>
            <p:spPr>
              <a:xfrm rot="5372669" flipH="1">
                <a:off x="89898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39" name="Google Shape;2939;p33"/>
              <p:cNvSpPr/>
              <p:nvPr/>
            </p:nvSpPr>
            <p:spPr>
              <a:xfrm rot="5372669" flipH="1">
                <a:off x="1078895"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0" name="Google Shape;2940;p33"/>
              <p:cNvSpPr/>
              <p:nvPr/>
            </p:nvSpPr>
            <p:spPr>
              <a:xfrm rot="5372669" flipH="1">
                <a:off x="104443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1" name="Google Shape;2941;p33"/>
              <p:cNvSpPr/>
              <p:nvPr/>
            </p:nvSpPr>
            <p:spPr>
              <a:xfrm rot="5372669" flipH="1">
                <a:off x="100185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2" name="Google Shape;2942;p33"/>
              <p:cNvSpPr/>
              <p:nvPr/>
            </p:nvSpPr>
            <p:spPr>
              <a:xfrm rot="5372669" flipH="1">
                <a:off x="967258"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3" name="Google Shape;2943;p33"/>
              <p:cNvSpPr/>
              <p:nvPr/>
            </p:nvSpPr>
            <p:spPr>
              <a:xfrm rot="5372669" flipH="1">
                <a:off x="1058095" y="2944679"/>
                <a:ext cx="273607" cy="16981"/>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4" name="Google Shape;2944;p33"/>
              <p:cNvSpPr/>
              <p:nvPr/>
            </p:nvSpPr>
            <p:spPr>
              <a:xfrm rot="5372669" flipH="1">
                <a:off x="1280273"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5" name="Google Shape;2945;p33"/>
              <p:cNvSpPr/>
              <p:nvPr/>
            </p:nvSpPr>
            <p:spPr>
              <a:xfrm rot="5372669" flipH="1">
                <a:off x="116433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6" name="Google Shape;2946;p33"/>
              <p:cNvSpPr/>
              <p:nvPr/>
            </p:nvSpPr>
            <p:spPr>
              <a:xfrm rot="5372669" flipH="1">
                <a:off x="119842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7" name="Google Shape;2947;p33"/>
              <p:cNvSpPr/>
              <p:nvPr/>
            </p:nvSpPr>
            <p:spPr>
              <a:xfrm rot="5372669" flipH="1">
                <a:off x="123301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8" name="Google Shape;2948;p33"/>
              <p:cNvSpPr/>
              <p:nvPr/>
            </p:nvSpPr>
            <p:spPr>
              <a:xfrm rot="5372669" flipH="1">
                <a:off x="126721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49" name="Google Shape;2949;p33"/>
              <p:cNvSpPr/>
              <p:nvPr/>
            </p:nvSpPr>
            <p:spPr>
              <a:xfrm rot="5372669" flipH="1">
                <a:off x="1455525"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0" name="Google Shape;2950;p33"/>
              <p:cNvSpPr/>
              <p:nvPr/>
            </p:nvSpPr>
            <p:spPr>
              <a:xfrm rot="5372669" flipH="1">
                <a:off x="1421335"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1" name="Google Shape;2951;p33"/>
              <p:cNvSpPr/>
              <p:nvPr/>
            </p:nvSpPr>
            <p:spPr>
              <a:xfrm rot="5372669" flipH="1">
                <a:off x="137847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2" name="Google Shape;2952;p33"/>
              <p:cNvSpPr/>
              <p:nvPr/>
            </p:nvSpPr>
            <p:spPr>
              <a:xfrm rot="5372669" flipH="1">
                <a:off x="134415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3" name="Google Shape;2953;p33"/>
              <p:cNvSpPr/>
              <p:nvPr/>
            </p:nvSpPr>
            <p:spPr>
              <a:xfrm rot="5372669" flipH="1">
                <a:off x="1434997"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4" name="Google Shape;2954;p33"/>
              <p:cNvSpPr/>
              <p:nvPr/>
            </p:nvSpPr>
            <p:spPr>
              <a:xfrm rot="5372669" flipH="1">
                <a:off x="1648639"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5" name="Google Shape;2955;p33"/>
              <p:cNvSpPr/>
              <p:nvPr/>
            </p:nvSpPr>
            <p:spPr>
              <a:xfrm rot="5372669" flipH="1">
                <a:off x="153247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6" name="Google Shape;2956;p33"/>
              <p:cNvSpPr/>
              <p:nvPr/>
            </p:nvSpPr>
            <p:spPr>
              <a:xfrm rot="5372669" flipH="1">
                <a:off x="1575328"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7" name="Google Shape;2957;p33"/>
              <p:cNvSpPr/>
              <p:nvPr/>
            </p:nvSpPr>
            <p:spPr>
              <a:xfrm rot="5372669" flipH="1">
                <a:off x="160965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8" name="Google Shape;2958;p33"/>
              <p:cNvSpPr/>
              <p:nvPr/>
            </p:nvSpPr>
            <p:spPr>
              <a:xfrm rot="5372669" flipH="1">
                <a:off x="1644109"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59" name="Google Shape;2959;p33"/>
              <p:cNvSpPr/>
              <p:nvPr/>
            </p:nvSpPr>
            <p:spPr>
              <a:xfrm rot="5372669" flipH="1">
                <a:off x="183242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0" name="Google Shape;2960;p33"/>
              <p:cNvSpPr/>
              <p:nvPr/>
            </p:nvSpPr>
            <p:spPr>
              <a:xfrm rot="5372669" flipH="1">
                <a:off x="1789567"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1" name="Google Shape;2961;p33"/>
              <p:cNvSpPr/>
              <p:nvPr/>
            </p:nvSpPr>
            <p:spPr>
              <a:xfrm rot="5372669" flipH="1">
                <a:off x="175537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2" name="Google Shape;2962;p33"/>
              <p:cNvSpPr/>
              <p:nvPr/>
            </p:nvSpPr>
            <p:spPr>
              <a:xfrm rot="5372669" flipH="1">
                <a:off x="1721056"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3" name="Google Shape;2963;p33"/>
              <p:cNvSpPr/>
              <p:nvPr/>
            </p:nvSpPr>
            <p:spPr>
              <a:xfrm rot="5372669" flipH="1">
                <a:off x="1803364"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4" name="Google Shape;2964;p33"/>
              <p:cNvSpPr/>
              <p:nvPr/>
            </p:nvSpPr>
            <p:spPr>
              <a:xfrm rot="5372669" flipH="1">
                <a:off x="2025269"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5" name="Google Shape;2965;p33"/>
              <p:cNvSpPr/>
              <p:nvPr/>
            </p:nvSpPr>
            <p:spPr>
              <a:xfrm rot="5372669" flipH="1">
                <a:off x="1909369"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6" name="Google Shape;2966;p33"/>
              <p:cNvSpPr/>
              <p:nvPr/>
            </p:nvSpPr>
            <p:spPr>
              <a:xfrm rot="5372669" flipH="1">
                <a:off x="1943695"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7" name="Google Shape;2967;p33"/>
              <p:cNvSpPr/>
              <p:nvPr/>
            </p:nvSpPr>
            <p:spPr>
              <a:xfrm rot="5372669" flipH="1">
                <a:off x="198655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8" name="Google Shape;2968;p33"/>
              <p:cNvSpPr/>
              <p:nvPr/>
            </p:nvSpPr>
            <p:spPr>
              <a:xfrm rot="5372669" flipH="1">
                <a:off x="202073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69" name="Google Shape;2969;p33"/>
              <p:cNvSpPr/>
              <p:nvPr/>
            </p:nvSpPr>
            <p:spPr>
              <a:xfrm rot="5372669" flipH="1">
                <a:off x="220055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0" name="Google Shape;2970;p33"/>
              <p:cNvSpPr/>
              <p:nvPr/>
            </p:nvSpPr>
            <p:spPr>
              <a:xfrm rot="5372669" flipH="1">
                <a:off x="216646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1" name="Google Shape;2971;p33"/>
              <p:cNvSpPr/>
              <p:nvPr/>
            </p:nvSpPr>
            <p:spPr>
              <a:xfrm rot="5372669" flipH="1">
                <a:off x="213201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2" name="Google Shape;2972;p33"/>
              <p:cNvSpPr/>
              <p:nvPr/>
            </p:nvSpPr>
            <p:spPr>
              <a:xfrm rot="5372669" flipH="1">
                <a:off x="209768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3" name="Google Shape;2973;p33"/>
              <p:cNvSpPr/>
              <p:nvPr/>
            </p:nvSpPr>
            <p:spPr>
              <a:xfrm rot="5372669" flipH="1">
                <a:off x="2171363"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4" name="Google Shape;2974;p33"/>
              <p:cNvSpPr/>
              <p:nvPr/>
            </p:nvSpPr>
            <p:spPr>
              <a:xfrm rot="5372669" flipH="1">
                <a:off x="2393907"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5" name="Google Shape;2975;p33"/>
              <p:cNvSpPr/>
              <p:nvPr/>
            </p:nvSpPr>
            <p:spPr>
              <a:xfrm rot="5372669" flipH="1">
                <a:off x="227773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6" name="Google Shape;2976;p33"/>
              <p:cNvSpPr/>
              <p:nvPr/>
            </p:nvSpPr>
            <p:spPr>
              <a:xfrm rot="5372669" flipH="1">
                <a:off x="2311926"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7" name="Google Shape;2977;p33"/>
              <p:cNvSpPr/>
              <p:nvPr/>
            </p:nvSpPr>
            <p:spPr>
              <a:xfrm rot="5372669" flipH="1">
                <a:off x="235478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8" name="Google Shape;2978;p33"/>
              <p:cNvSpPr/>
              <p:nvPr/>
            </p:nvSpPr>
            <p:spPr>
              <a:xfrm rot="5372669" flipH="1">
                <a:off x="2388870"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79" name="Google Shape;2979;p33"/>
              <p:cNvSpPr/>
              <p:nvPr/>
            </p:nvSpPr>
            <p:spPr>
              <a:xfrm rot="5372669" flipH="1">
                <a:off x="256892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0" name="Google Shape;2980;p33"/>
              <p:cNvSpPr/>
              <p:nvPr/>
            </p:nvSpPr>
            <p:spPr>
              <a:xfrm rot="5372669" flipH="1">
                <a:off x="2534602"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1" name="Google Shape;2981;p33"/>
              <p:cNvSpPr/>
              <p:nvPr/>
            </p:nvSpPr>
            <p:spPr>
              <a:xfrm rot="5372669" flipH="1">
                <a:off x="250051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2" name="Google Shape;2982;p33"/>
              <p:cNvSpPr/>
              <p:nvPr/>
            </p:nvSpPr>
            <p:spPr>
              <a:xfrm rot="5372669" flipH="1">
                <a:off x="2457655"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3" name="Google Shape;2983;p33"/>
              <p:cNvSpPr/>
              <p:nvPr/>
            </p:nvSpPr>
            <p:spPr>
              <a:xfrm rot="5372669" flipH="1">
                <a:off x="2548261"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4" name="Google Shape;2984;p33"/>
              <p:cNvSpPr/>
              <p:nvPr/>
            </p:nvSpPr>
            <p:spPr>
              <a:xfrm rot="5372669" flipH="1">
                <a:off x="2770536"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5" name="Google Shape;2985;p33"/>
              <p:cNvSpPr/>
              <p:nvPr/>
            </p:nvSpPr>
            <p:spPr>
              <a:xfrm rot="5372669" flipH="1">
                <a:off x="264597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6" name="Google Shape;2986;p33"/>
              <p:cNvSpPr/>
              <p:nvPr/>
            </p:nvSpPr>
            <p:spPr>
              <a:xfrm rot="5372669" flipH="1">
                <a:off x="2688826"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7" name="Google Shape;2987;p33"/>
              <p:cNvSpPr/>
              <p:nvPr/>
            </p:nvSpPr>
            <p:spPr>
              <a:xfrm rot="5372669" flipH="1">
                <a:off x="272291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8" name="Google Shape;2988;p33"/>
              <p:cNvSpPr/>
              <p:nvPr/>
            </p:nvSpPr>
            <p:spPr>
              <a:xfrm rot="5372669" flipH="1">
                <a:off x="2757239"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89" name="Google Shape;2989;p33"/>
              <p:cNvSpPr/>
              <p:nvPr/>
            </p:nvSpPr>
            <p:spPr>
              <a:xfrm rot="5372669" flipH="1">
                <a:off x="294582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0" name="Google Shape;2990;p33"/>
              <p:cNvSpPr/>
              <p:nvPr/>
            </p:nvSpPr>
            <p:spPr>
              <a:xfrm rot="5372669" flipH="1">
                <a:off x="290296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1" name="Google Shape;2991;p33"/>
              <p:cNvSpPr/>
              <p:nvPr/>
            </p:nvSpPr>
            <p:spPr>
              <a:xfrm rot="5372669" flipH="1">
                <a:off x="2868646"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2" name="Google Shape;2992;p33"/>
              <p:cNvSpPr/>
              <p:nvPr/>
            </p:nvSpPr>
            <p:spPr>
              <a:xfrm rot="5372669" flipH="1">
                <a:off x="2834285"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3" name="Google Shape;2993;p33"/>
              <p:cNvSpPr/>
              <p:nvPr/>
            </p:nvSpPr>
            <p:spPr>
              <a:xfrm rot="5372669" flipH="1">
                <a:off x="2916628"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4" name="Google Shape;2994;p33"/>
              <p:cNvSpPr/>
              <p:nvPr/>
            </p:nvSpPr>
            <p:spPr>
              <a:xfrm rot="5372669" flipH="1">
                <a:off x="3138533"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5" name="Google Shape;2995;p33"/>
              <p:cNvSpPr/>
              <p:nvPr/>
            </p:nvSpPr>
            <p:spPr>
              <a:xfrm rot="5372669" flipH="1">
                <a:off x="302286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6" name="Google Shape;2996;p33"/>
              <p:cNvSpPr/>
              <p:nvPr/>
            </p:nvSpPr>
            <p:spPr>
              <a:xfrm rot="5372669" flipH="1">
                <a:off x="305696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7" name="Google Shape;2997;p33"/>
              <p:cNvSpPr/>
              <p:nvPr/>
            </p:nvSpPr>
            <p:spPr>
              <a:xfrm rot="5372669" flipH="1">
                <a:off x="3091281"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8" name="Google Shape;2998;p33"/>
              <p:cNvSpPr/>
              <p:nvPr/>
            </p:nvSpPr>
            <p:spPr>
              <a:xfrm rot="5372669" flipH="1">
                <a:off x="313413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999" name="Google Shape;2999;p33"/>
              <p:cNvSpPr/>
              <p:nvPr/>
            </p:nvSpPr>
            <p:spPr>
              <a:xfrm rot="5372669" flipH="1">
                <a:off x="331405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0" name="Google Shape;3000;p33"/>
              <p:cNvSpPr/>
              <p:nvPr/>
            </p:nvSpPr>
            <p:spPr>
              <a:xfrm rot="5372669" flipH="1">
                <a:off x="3279866"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1" name="Google Shape;3001;p33"/>
              <p:cNvSpPr/>
              <p:nvPr/>
            </p:nvSpPr>
            <p:spPr>
              <a:xfrm rot="5372669" flipH="1">
                <a:off x="324527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2" name="Google Shape;3002;p33"/>
              <p:cNvSpPr/>
              <p:nvPr/>
            </p:nvSpPr>
            <p:spPr>
              <a:xfrm rot="5372669" flipH="1">
                <a:off x="320241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3" name="Google Shape;3003;p33"/>
              <p:cNvSpPr/>
              <p:nvPr/>
            </p:nvSpPr>
            <p:spPr>
              <a:xfrm rot="5372669" flipH="1">
                <a:off x="3284994"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4" name="Google Shape;3004;p33"/>
              <p:cNvSpPr/>
              <p:nvPr/>
            </p:nvSpPr>
            <p:spPr>
              <a:xfrm rot="5372669" flipH="1">
                <a:off x="3506900"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5" name="Google Shape;3005;p33"/>
              <p:cNvSpPr/>
              <p:nvPr/>
            </p:nvSpPr>
            <p:spPr>
              <a:xfrm rot="5372669" flipH="1">
                <a:off x="3391002"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6" name="Google Shape;3006;p33"/>
              <p:cNvSpPr/>
              <p:nvPr/>
            </p:nvSpPr>
            <p:spPr>
              <a:xfrm rot="5372669" flipH="1">
                <a:off x="3425325"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7" name="Google Shape;3007;p33"/>
              <p:cNvSpPr/>
              <p:nvPr/>
            </p:nvSpPr>
            <p:spPr>
              <a:xfrm rot="5372669" flipH="1">
                <a:off x="345928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8" name="Google Shape;3008;p33"/>
              <p:cNvSpPr/>
              <p:nvPr/>
            </p:nvSpPr>
            <p:spPr>
              <a:xfrm rot="5372669" flipH="1">
                <a:off x="3502369"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09" name="Google Shape;3009;p33"/>
              <p:cNvSpPr/>
              <p:nvPr/>
            </p:nvSpPr>
            <p:spPr>
              <a:xfrm rot="5372669" flipH="1">
                <a:off x="368218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0" name="Google Shape;3010;p33"/>
              <p:cNvSpPr/>
              <p:nvPr/>
            </p:nvSpPr>
            <p:spPr>
              <a:xfrm rot="5372669" flipH="1">
                <a:off x="3647865"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1" name="Google Shape;3011;p33"/>
              <p:cNvSpPr/>
              <p:nvPr/>
            </p:nvSpPr>
            <p:spPr>
              <a:xfrm rot="5372669" flipH="1">
                <a:off x="360501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2" name="Google Shape;3012;p33"/>
              <p:cNvSpPr/>
              <p:nvPr/>
            </p:nvSpPr>
            <p:spPr>
              <a:xfrm rot="5372669" flipH="1">
                <a:off x="357105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3" name="Google Shape;3013;p33"/>
              <p:cNvSpPr/>
              <p:nvPr/>
            </p:nvSpPr>
            <p:spPr>
              <a:xfrm rot="5372669" flipH="1">
                <a:off x="3653163"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4" name="Google Shape;3014;p33"/>
              <p:cNvSpPr/>
              <p:nvPr/>
            </p:nvSpPr>
            <p:spPr>
              <a:xfrm rot="5372669" flipH="1">
                <a:off x="4029894"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5" name="Google Shape;3015;p33"/>
              <p:cNvSpPr/>
              <p:nvPr/>
            </p:nvSpPr>
            <p:spPr>
              <a:xfrm rot="5372669" flipH="1">
                <a:off x="3875338"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6" name="Google Shape;3016;p33"/>
              <p:cNvSpPr/>
              <p:nvPr/>
            </p:nvSpPr>
            <p:spPr>
              <a:xfrm rot="5372669" flipH="1">
                <a:off x="375916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7" name="Google Shape;3017;p33"/>
              <p:cNvSpPr/>
              <p:nvPr/>
            </p:nvSpPr>
            <p:spPr>
              <a:xfrm rot="5372669" flipH="1">
                <a:off x="379349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8" name="Google Shape;3018;p33"/>
              <p:cNvSpPr/>
              <p:nvPr/>
            </p:nvSpPr>
            <p:spPr>
              <a:xfrm rot="5372669" flipH="1">
                <a:off x="3836352"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19" name="Google Shape;3019;p33"/>
              <p:cNvSpPr/>
              <p:nvPr/>
            </p:nvSpPr>
            <p:spPr>
              <a:xfrm rot="5372669" flipH="1">
                <a:off x="3870671"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0" name="Google Shape;3020;p33"/>
              <p:cNvSpPr/>
              <p:nvPr/>
            </p:nvSpPr>
            <p:spPr>
              <a:xfrm rot="5372669" flipH="1">
                <a:off x="405035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1" name="Google Shape;3021;p33"/>
              <p:cNvSpPr/>
              <p:nvPr/>
            </p:nvSpPr>
            <p:spPr>
              <a:xfrm rot="5372669" flipH="1">
                <a:off x="401626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2" name="Google Shape;3022;p33"/>
              <p:cNvSpPr/>
              <p:nvPr/>
            </p:nvSpPr>
            <p:spPr>
              <a:xfrm rot="5372669" flipH="1">
                <a:off x="398207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3" name="Google Shape;3023;p33"/>
              <p:cNvSpPr/>
              <p:nvPr/>
            </p:nvSpPr>
            <p:spPr>
              <a:xfrm rot="5372669" flipH="1">
                <a:off x="394775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4" name="Google Shape;3024;p33"/>
              <p:cNvSpPr/>
              <p:nvPr/>
            </p:nvSpPr>
            <p:spPr>
              <a:xfrm rot="5372669" flipH="1">
                <a:off x="-62141" y="294467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5" name="Google Shape;3025;p33"/>
              <p:cNvSpPr/>
              <p:nvPr/>
            </p:nvSpPr>
            <p:spPr>
              <a:xfrm rot="5372669" flipH="1">
                <a:off x="159764"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6" name="Google Shape;3026;p33"/>
              <p:cNvSpPr/>
              <p:nvPr/>
            </p:nvSpPr>
            <p:spPr>
              <a:xfrm rot="5372669" flipH="1">
                <a:off x="44102"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7" name="Google Shape;3027;p33"/>
              <p:cNvSpPr/>
              <p:nvPr/>
            </p:nvSpPr>
            <p:spPr>
              <a:xfrm rot="5372669" flipH="1">
                <a:off x="78192"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8" name="Google Shape;3028;p33"/>
              <p:cNvSpPr/>
              <p:nvPr/>
            </p:nvSpPr>
            <p:spPr>
              <a:xfrm rot="5372669" flipH="1">
                <a:off x="11251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29" name="Google Shape;3029;p33"/>
              <p:cNvSpPr/>
              <p:nvPr/>
            </p:nvSpPr>
            <p:spPr>
              <a:xfrm rot="5372669" flipH="1">
                <a:off x="15537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0" name="Google Shape;3030;p33"/>
              <p:cNvSpPr/>
              <p:nvPr/>
            </p:nvSpPr>
            <p:spPr>
              <a:xfrm rot="5372669" flipH="1">
                <a:off x="33528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1" name="Google Shape;3031;p33"/>
              <p:cNvSpPr/>
              <p:nvPr/>
            </p:nvSpPr>
            <p:spPr>
              <a:xfrm rot="5372669" flipH="1">
                <a:off x="30083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2" name="Google Shape;3032;p33"/>
              <p:cNvSpPr/>
              <p:nvPr/>
            </p:nvSpPr>
            <p:spPr>
              <a:xfrm rot="5372669" flipH="1">
                <a:off x="258247"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3" name="Google Shape;3033;p33"/>
              <p:cNvSpPr/>
              <p:nvPr/>
            </p:nvSpPr>
            <p:spPr>
              <a:xfrm rot="5372669" flipH="1">
                <a:off x="223651"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4" name="Google Shape;3034;p33"/>
              <p:cNvSpPr/>
              <p:nvPr/>
            </p:nvSpPr>
            <p:spPr>
              <a:xfrm rot="5372669" flipH="1">
                <a:off x="314489" y="2944679"/>
                <a:ext cx="273607" cy="16981"/>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5" name="Google Shape;3035;p33"/>
              <p:cNvSpPr/>
              <p:nvPr/>
            </p:nvSpPr>
            <p:spPr>
              <a:xfrm rot="5372669" flipH="1">
                <a:off x="536667" y="2910425"/>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6" name="Google Shape;3036;p33"/>
              <p:cNvSpPr/>
              <p:nvPr/>
            </p:nvSpPr>
            <p:spPr>
              <a:xfrm rot="5372669" flipH="1">
                <a:off x="42073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7" name="Google Shape;3037;p33"/>
              <p:cNvSpPr/>
              <p:nvPr/>
            </p:nvSpPr>
            <p:spPr>
              <a:xfrm rot="5372669" flipH="1">
                <a:off x="454820"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8" name="Google Shape;3038;p33"/>
              <p:cNvSpPr/>
              <p:nvPr/>
            </p:nvSpPr>
            <p:spPr>
              <a:xfrm rot="5372669" flipH="1">
                <a:off x="489413"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39" name="Google Shape;3039;p33"/>
              <p:cNvSpPr/>
              <p:nvPr/>
            </p:nvSpPr>
            <p:spPr>
              <a:xfrm rot="5372669" flipH="1">
                <a:off x="523604"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0" name="Google Shape;3040;p33"/>
              <p:cNvSpPr/>
              <p:nvPr/>
            </p:nvSpPr>
            <p:spPr>
              <a:xfrm rot="5372669" flipH="1">
                <a:off x="711918" y="2880516"/>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1" name="Google Shape;3041;p33"/>
              <p:cNvSpPr/>
              <p:nvPr/>
            </p:nvSpPr>
            <p:spPr>
              <a:xfrm rot="5372669" flipH="1">
                <a:off x="677728"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2" name="Google Shape;3042;p33"/>
              <p:cNvSpPr/>
              <p:nvPr/>
            </p:nvSpPr>
            <p:spPr>
              <a:xfrm rot="5372669" flipH="1">
                <a:off x="634872"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3" name="Google Shape;3043;p33"/>
              <p:cNvSpPr/>
              <p:nvPr/>
            </p:nvSpPr>
            <p:spPr>
              <a:xfrm rot="5372669" flipH="1">
                <a:off x="600552" y="288051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3044" name="Google Shape;3044;p33"/>
              <p:cNvGrpSpPr/>
              <p:nvPr/>
            </p:nvGrpSpPr>
            <p:grpSpPr>
              <a:xfrm>
                <a:off x="4206240" y="2816352"/>
                <a:ext cx="4068561" cy="300498"/>
                <a:chOff x="1369540" y="195742"/>
                <a:chExt cx="4068561" cy="300498"/>
              </a:xfrm>
            </p:grpSpPr>
            <p:sp>
              <p:nvSpPr>
                <p:cNvPr id="3045" name="Google Shape;3045;p33"/>
                <p:cNvSpPr/>
                <p:nvPr/>
              </p:nvSpPr>
              <p:spPr>
                <a:xfrm rot="5372669" flipH="1">
                  <a:off x="1943291" y="350883"/>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6" name="Google Shape;3046;p33"/>
                <p:cNvSpPr/>
                <p:nvPr/>
              </p:nvSpPr>
              <p:spPr>
                <a:xfrm rot="5372669" flipH="1">
                  <a:off x="2165196" y="314778"/>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7" name="Google Shape;3047;p33"/>
                <p:cNvSpPr/>
                <p:nvPr/>
              </p:nvSpPr>
              <p:spPr>
                <a:xfrm rot="5372669" flipH="1">
                  <a:off x="2049534" y="28602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8" name="Google Shape;3048;p33"/>
                <p:cNvSpPr/>
                <p:nvPr/>
              </p:nvSpPr>
              <p:spPr>
                <a:xfrm rot="5372669" flipH="1">
                  <a:off x="2083624" y="285950"/>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49" name="Google Shape;3049;p33"/>
                <p:cNvSpPr/>
                <p:nvPr/>
              </p:nvSpPr>
              <p:spPr>
                <a:xfrm rot="5372669" flipH="1">
                  <a:off x="2117946" y="28547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0" name="Google Shape;3050;p33"/>
                <p:cNvSpPr/>
                <p:nvPr/>
              </p:nvSpPr>
              <p:spPr>
                <a:xfrm rot="5372669" flipH="1">
                  <a:off x="2160805" y="28523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1" name="Google Shape;3051;p33"/>
                <p:cNvSpPr/>
                <p:nvPr/>
              </p:nvSpPr>
              <p:spPr>
                <a:xfrm rot="5372669" flipH="1">
                  <a:off x="2340720" y="28356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2" name="Google Shape;3052;p33"/>
                <p:cNvSpPr/>
                <p:nvPr/>
              </p:nvSpPr>
              <p:spPr>
                <a:xfrm rot="5372669" flipH="1">
                  <a:off x="2306262" y="284004"/>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3" name="Google Shape;3053;p33"/>
                <p:cNvSpPr/>
                <p:nvPr/>
              </p:nvSpPr>
              <p:spPr>
                <a:xfrm rot="5372669" flipH="1">
                  <a:off x="2263678" y="28451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4" name="Google Shape;3054;p33"/>
                <p:cNvSpPr/>
                <p:nvPr/>
              </p:nvSpPr>
              <p:spPr>
                <a:xfrm rot="5372669" flipH="1">
                  <a:off x="2229083" y="284723"/>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5" name="Google Shape;3055;p33"/>
                <p:cNvSpPr/>
                <p:nvPr/>
              </p:nvSpPr>
              <p:spPr>
                <a:xfrm rot="5372669" flipH="1">
                  <a:off x="2319920" y="347942"/>
                  <a:ext cx="273607" cy="16981"/>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6" name="Google Shape;3056;p33"/>
                <p:cNvSpPr/>
                <p:nvPr/>
              </p:nvSpPr>
              <p:spPr>
                <a:xfrm rot="5372669" flipH="1">
                  <a:off x="2542098" y="311837"/>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7" name="Google Shape;3057;p33"/>
                <p:cNvSpPr/>
                <p:nvPr/>
              </p:nvSpPr>
              <p:spPr>
                <a:xfrm rot="5372669" flipH="1">
                  <a:off x="2426162" y="28281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8" name="Google Shape;3058;p33"/>
                <p:cNvSpPr/>
                <p:nvPr/>
              </p:nvSpPr>
              <p:spPr>
                <a:xfrm rot="5372669" flipH="1">
                  <a:off x="2460252" y="2827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59" name="Google Shape;3059;p33"/>
                <p:cNvSpPr/>
                <p:nvPr/>
              </p:nvSpPr>
              <p:spPr>
                <a:xfrm rot="5372669" flipH="1">
                  <a:off x="2494844" y="28253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0" name="Google Shape;3060;p33"/>
                <p:cNvSpPr/>
                <p:nvPr/>
              </p:nvSpPr>
              <p:spPr>
                <a:xfrm rot="5372669" flipH="1">
                  <a:off x="2529036" y="28209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1" name="Google Shape;3061;p33"/>
                <p:cNvSpPr/>
                <p:nvPr/>
              </p:nvSpPr>
              <p:spPr>
                <a:xfrm rot="5372669" flipH="1">
                  <a:off x="2717350" y="280622"/>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2" name="Google Shape;3062;p33"/>
                <p:cNvSpPr/>
                <p:nvPr/>
              </p:nvSpPr>
              <p:spPr>
                <a:xfrm rot="5372669" flipH="1">
                  <a:off x="2683160" y="28106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3" name="Google Shape;3063;p33"/>
                <p:cNvSpPr/>
                <p:nvPr/>
              </p:nvSpPr>
              <p:spPr>
                <a:xfrm rot="5372669" flipH="1">
                  <a:off x="2640304" y="281304"/>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4" name="Google Shape;3064;p33"/>
                <p:cNvSpPr/>
                <p:nvPr/>
              </p:nvSpPr>
              <p:spPr>
                <a:xfrm rot="5372669" flipH="1">
                  <a:off x="2605984" y="28178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5" name="Google Shape;3065;p33"/>
                <p:cNvSpPr/>
                <p:nvPr/>
              </p:nvSpPr>
              <p:spPr>
                <a:xfrm rot="5372669" flipH="1">
                  <a:off x="2696822" y="345001"/>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6" name="Google Shape;3066;p33"/>
                <p:cNvSpPr/>
                <p:nvPr/>
              </p:nvSpPr>
              <p:spPr>
                <a:xfrm rot="5372669" flipH="1">
                  <a:off x="2910464" y="308929"/>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7" name="Google Shape;3067;p33"/>
                <p:cNvSpPr/>
                <p:nvPr/>
              </p:nvSpPr>
              <p:spPr>
                <a:xfrm rot="5372669" flipH="1">
                  <a:off x="2794296" y="2800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8" name="Google Shape;3068;p33"/>
                <p:cNvSpPr/>
                <p:nvPr/>
              </p:nvSpPr>
              <p:spPr>
                <a:xfrm rot="5372669" flipH="1">
                  <a:off x="2837153" y="279799"/>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69" name="Google Shape;3069;p33"/>
                <p:cNvSpPr/>
                <p:nvPr/>
              </p:nvSpPr>
              <p:spPr>
                <a:xfrm rot="5372669" flipH="1">
                  <a:off x="2871476" y="27959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0" name="Google Shape;3070;p33"/>
                <p:cNvSpPr/>
                <p:nvPr/>
              </p:nvSpPr>
              <p:spPr>
                <a:xfrm rot="5372669" flipH="1">
                  <a:off x="2905934" y="27915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1" name="Google Shape;3071;p33"/>
                <p:cNvSpPr/>
                <p:nvPr/>
              </p:nvSpPr>
              <p:spPr>
                <a:xfrm rot="5372669" flipH="1">
                  <a:off x="3094248" y="27768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2" name="Google Shape;3072;p33"/>
                <p:cNvSpPr/>
                <p:nvPr/>
              </p:nvSpPr>
              <p:spPr>
                <a:xfrm rot="5372669" flipH="1">
                  <a:off x="3051392" y="277922"/>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3" name="Google Shape;3073;p33"/>
                <p:cNvSpPr/>
                <p:nvPr/>
              </p:nvSpPr>
              <p:spPr>
                <a:xfrm rot="5372669" flipH="1">
                  <a:off x="3017204" y="27836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4" name="Google Shape;3074;p33"/>
                <p:cNvSpPr/>
                <p:nvPr/>
              </p:nvSpPr>
              <p:spPr>
                <a:xfrm rot="5372669" flipH="1">
                  <a:off x="2982881" y="278568"/>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5" name="Google Shape;3075;p33"/>
                <p:cNvSpPr/>
                <p:nvPr/>
              </p:nvSpPr>
              <p:spPr>
                <a:xfrm rot="5372669" flipH="1">
                  <a:off x="3065189" y="342094"/>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6" name="Google Shape;3076;p33"/>
                <p:cNvSpPr/>
                <p:nvPr/>
              </p:nvSpPr>
              <p:spPr>
                <a:xfrm rot="5372669" flipH="1">
                  <a:off x="3287094" y="305990"/>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7" name="Google Shape;3077;p33"/>
                <p:cNvSpPr/>
                <p:nvPr/>
              </p:nvSpPr>
              <p:spPr>
                <a:xfrm rot="5372669" flipH="1">
                  <a:off x="3171194" y="277100"/>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8" name="Google Shape;3078;p33"/>
                <p:cNvSpPr/>
                <p:nvPr/>
              </p:nvSpPr>
              <p:spPr>
                <a:xfrm rot="5372669" flipH="1">
                  <a:off x="3205520" y="27689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79" name="Google Shape;3079;p33"/>
                <p:cNvSpPr/>
                <p:nvPr/>
              </p:nvSpPr>
              <p:spPr>
                <a:xfrm rot="5372669" flipH="1">
                  <a:off x="3248375" y="27665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0" name="Google Shape;3080;p33"/>
                <p:cNvSpPr/>
                <p:nvPr/>
              </p:nvSpPr>
              <p:spPr>
                <a:xfrm rot="5372669" flipH="1">
                  <a:off x="3282563" y="27594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1" name="Google Shape;3081;p33"/>
                <p:cNvSpPr/>
                <p:nvPr/>
              </p:nvSpPr>
              <p:spPr>
                <a:xfrm rot="5372669" flipH="1">
                  <a:off x="3462382" y="27490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2" name="Google Shape;3082;p33"/>
                <p:cNvSpPr/>
                <p:nvPr/>
              </p:nvSpPr>
              <p:spPr>
                <a:xfrm rot="5372669" flipH="1">
                  <a:off x="3428292" y="27498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3" name="Google Shape;3083;p33"/>
                <p:cNvSpPr/>
                <p:nvPr/>
              </p:nvSpPr>
              <p:spPr>
                <a:xfrm rot="5372669" flipH="1">
                  <a:off x="3393835" y="27542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4" name="Google Shape;3084;p33"/>
                <p:cNvSpPr/>
                <p:nvPr/>
              </p:nvSpPr>
              <p:spPr>
                <a:xfrm rot="5372669" flipH="1">
                  <a:off x="3359509" y="27563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5" name="Google Shape;3085;p33"/>
                <p:cNvSpPr/>
                <p:nvPr/>
              </p:nvSpPr>
              <p:spPr>
                <a:xfrm rot="5372669" flipH="1">
                  <a:off x="3433188" y="339090"/>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6" name="Google Shape;3086;p33"/>
                <p:cNvSpPr/>
                <p:nvPr/>
              </p:nvSpPr>
              <p:spPr>
                <a:xfrm rot="5372669" flipH="1">
                  <a:off x="3655732" y="303080"/>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7" name="Google Shape;3087;p33"/>
                <p:cNvSpPr/>
                <p:nvPr/>
              </p:nvSpPr>
              <p:spPr>
                <a:xfrm rot="5372669" flipH="1">
                  <a:off x="3539563" y="27419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8" name="Google Shape;3088;p33"/>
                <p:cNvSpPr/>
                <p:nvPr/>
              </p:nvSpPr>
              <p:spPr>
                <a:xfrm rot="5372669" flipH="1">
                  <a:off x="3573751" y="27375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89" name="Google Shape;3089;p33"/>
                <p:cNvSpPr/>
                <p:nvPr/>
              </p:nvSpPr>
              <p:spPr>
                <a:xfrm rot="5372669" flipH="1">
                  <a:off x="3616605" y="27324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0" name="Google Shape;3090;p33"/>
                <p:cNvSpPr/>
                <p:nvPr/>
              </p:nvSpPr>
              <p:spPr>
                <a:xfrm rot="5372669" flipH="1">
                  <a:off x="3650695" y="273170"/>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1" name="Google Shape;3091;p33"/>
                <p:cNvSpPr/>
                <p:nvPr/>
              </p:nvSpPr>
              <p:spPr>
                <a:xfrm rot="5372669" flipH="1">
                  <a:off x="3830749" y="27173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2" name="Google Shape;3092;p33"/>
                <p:cNvSpPr/>
                <p:nvPr/>
              </p:nvSpPr>
              <p:spPr>
                <a:xfrm rot="5372669" flipH="1">
                  <a:off x="3796427" y="27220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3" name="Google Shape;3093;p33"/>
                <p:cNvSpPr/>
                <p:nvPr/>
              </p:nvSpPr>
              <p:spPr>
                <a:xfrm rot="5372669" flipH="1">
                  <a:off x="3762336" y="27228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4" name="Google Shape;3094;p33"/>
                <p:cNvSpPr/>
                <p:nvPr/>
              </p:nvSpPr>
              <p:spPr>
                <a:xfrm rot="5372669" flipH="1">
                  <a:off x="3719480" y="272522"/>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5" name="Google Shape;3095;p33"/>
                <p:cNvSpPr/>
                <p:nvPr/>
              </p:nvSpPr>
              <p:spPr>
                <a:xfrm rot="5372669" flipH="1">
                  <a:off x="3810086" y="335877"/>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6" name="Google Shape;3096;p33"/>
                <p:cNvSpPr/>
                <p:nvPr/>
              </p:nvSpPr>
              <p:spPr>
                <a:xfrm rot="5372669" flipH="1">
                  <a:off x="4032361" y="299873"/>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7" name="Google Shape;3097;p33"/>
                <p:cNvSpPr/>
                <p:nvPr/>
              </p:nvSpPr>
              <p:spPr>
                <a:xfrm rot="5372669" flipH="1">
                  <a:off x="3907795" y="27105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8" name="Google Shape;3098;p33"/>
                <p:cNvSpPr/>
                <p:nvPr/>
              </p:nvSpPr>
              <p:spPr>
                <a:xfrm rot="5372669" flipH="1">
                  <a:off x="3950651" y="27081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099" name="Google Shape;3099;p33"/>
                <p:cNvSpPr/>
                <p:nvPr/>
              </p:nvSpPr>
              <p:spPr>
                <a:xfrm rot="5372669" flipH="1">
                  <a:off x="3984738" y="27046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0" name="Google Shape;3100;p33"/>
                <p:cNvSpPr/>
                <p:nvPr/>
              </p:nvSpPr>
              <p:spPr>
                <a:xfrm rot="5372669" flipH="1">
                  <a:off x="4019064" y="27026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1" name="Google Shape;3101;p33"/>
                <p:cNvSpPr/>
                <p:nvPr/>
              </p:nvSpPr>
              <p:spPr>
                <a:xfrm rot="5372669" flipH="1">
                  <a:off x="4207649" y="26879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2" name="Google Shape;3102;p33"/>
                <p:cNvSpPr/>
                <p:nvPr/>
              </p:nvSpPr>
              <p:spPr>
                <a:xfrm rot="5372669" flipH="1">
                  <a:off x="4164793" y="26930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3" name="Google Shape;3103;p33"/>
                <p:cNvSpPr/>
                <p:nvPr/>
              </p:nvSpPr>
              <p:spPr>
                <a:xfrm rot="5372669" flipH="1">
                  <a:off x="4130471" y="26950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4" name="Google Shape;3104;p33"/>
                <p:cNvSpPr/>
                <p:nvPr/>
              </p:nvSpPr>
              <p:spPr>
                <a:xfrm rot="5372669" flipH="1">
                  <a:off x="4096110" y="26958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5" name="Google Shape;3105;p33"/>
                <p:cNvSpPr/>
                <p:nvPr/>
              </p:nvSpPr>
              <p:spPr>
                <a:xfrm rot="5372669" flipH="1">
                  <a:off x="4178453" y="332971"/>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6" name="Google Shape;3106;p33"/>
                <p:cNvSpPr/>
                <p:nvPr/>
              </p:nvSpPr>
              <p:spPr>
                <a:xfrm rot="5372669" flipH="1">
                  <a:off x="4400358" y="296866"/>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7" name="Google Shape;3107;p33"/>
                <p:cNvSpPr/>
                <p:nvPr/>
              </p:nvSpPr>
              <p:spPr>
                <a:xfrm rot="5372669" flipH="1">
                  <a:off x="4284693" y="26811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8" name="Google Shape;3108;p33"/>
                <p:cNvSpPr/>
                <p:nvPr/>
              </p:nvSpPr>
              <p:spPr>
                <a:xfrm rot="5372669" flipH="1">
                  <a:off x="4318786" y="26803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09" name="Google Shape;3109;p33"/>
                <p:cNvSpPr/>
                <p:nvPr/>
              </p:nvSpPr>
              <p:spPr>
                <a:xfrm rot="5372669" flipH="1">
                  <a:off x="4353106" y="267563"/>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0" name="Google Shape;3110;p33"/>
                <p:cNvSpPr/>
                <p:nvPr/>
              </p:nvSpPr>
              <p:spPr>
                <a:xfrm rot="5372669" flipH="1">
                  <a:off x="4395964" y="26732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1" name="Google Shape;3111;p33"/>
                <p:cNvSpPr/>
                <p:nvPr/>
              </p:nvSpPr>
              <p:spPr>
                <a:xfrm rot="5372669" flipH="1">
                  <a:off x="4575879" y="26565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2" name="Google Shape;3112;p33"/>
                <p:cNvSpPr/>
                <p:nvPr/>
              </p:nvSpPr>
              <p:spPr>
                <a:xfrm rot="5372669" flipH="1">
                  <a:off x="4541691" y="26609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3" name="Google Shape;3113;p33"/>
                <p:cNvSpPr/>
                <p:nvPr/>
              </p:nvSpPr>
              <p:spPr>
                <a:xfrm rot="5372669" flipH="1">
                  <a:off x="4507098" y="26629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4" name="Google Shape;3114;p33"/>
                <p:cNvSpPr/>
                <p:nvPr/>
              </p:nvSpPr>
              <p:spPr>
                <a:xfrm rot="5372669" flipH="1">
                  <a:off x="4464243" y="26680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5" name="Google Shape;3115;p33"/>
                <p:cNvSpPr/>
                <p:nvPr/>
              </p:nvSpPr>
              <p:spPr>
                <a:xfrm rot="5372669" flipH="1">
                  <a:off x="4546819" y="330064"/>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6" name="Google Shape;3116;p33"/>
                <p:cNvSpPr/>
                <p:nvPr/>
              </p:nvSpPr>
              <p:spPr>
                <a:xfrm rot="5372669" flipH="1">
                  <a:off x="4768725" y="293960"/>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7" name="Google Shape;3117;p33"/>
                <p:cNvSpPr/>
                <p:nvPr/>
              </p:nvSpPr>
              <p:spPr>
                <a:xfrm rot="5372669" flipH="1">
                  <a:off x="4652827" y="26534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8" name="Google Shape;3118;p33"/>
                <p:cNvSpPr/>
                <p:nvPr/>
              </p:nvSpPr>
              <p:spPr>
                <a:xfrm rot="5372669" flipH="1">
                  <a:off x="4687150" y="264862"/>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19" name="Google Shape;3119;p33"/>
                <p:cNvSpPr/>
                <p:nvPr/>
              </p:nvSpPr>
              <p:spPr>
                <a:xfrm rot="5372669" flipH="1">
                  <a:off x="4721105" y="264558"/>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0" name="Google Shape;3120;p33"/>
                <p:cNvSpPr/>
                <p:nvPr/>
              </p:nvSpPr>
              <p:spPr>
                <a:xfrm rot="5372669" flipH="1">
                  <a:off x="4764194" y="26418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1" name="Google Shape;3121;p33"/>
                <p:cNvSpPr/>
                <p:nvPr/>
              </p:nvSpPr>
              <p:spPr>
                <a:xfrm rot="5372669" flipH="1">
                  <a:off x="4944013" y="26287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2" name="Google Shape;3122;p33"/>
                <p:cNvSpPr/>
                <p:nvPr/>
              </p:nvSpPr>
              <p:spPr>
                <a:xfrm rot="5372669" flipH="1">
                  <a:off x="4909690" y="26308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3" name="Google Shape;3123;p33"/>
                <p:cNvSpPr/>
                <p:nvPr/>
              </p:nvSpPr>
              <p:spPr>
                <a:xfrm rot="5372669" flipH="1">
                  <a:off x="4866836" y="26359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4" name="Google Shape;3124;p33"/>
                <p:cNvSpPr/>
                <p:nvPr/>
              </p:nvSpPr>
              <p:spPr>
                <a:xfrm rot="5372669" flipH="1">
                  <a:off x="4832882" y="26390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5" name="Google Shape;3125;p33"/>
                <p:cNvSpPr/>
                <p:nvPr/>
              </p:nvSpPr>
              <p:spPr>
                <a:xfrm rot="5372669" flipH="1">
                  <a:off x="4914988" y="335825"/>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6" name="Google Shape;3126;p33"/>
                <p:cNvSpPr/>
                <p:nvPr/>
              </p:nvSpPr>
              <p:spPr>
                <a:xfrm rot="5372669" flipH="1">
                  <a:off x="5291719" y="324118"/>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7" name="Google Shape;3127;p33"/>
                <p:cNvSpPr/>
                <p:nvPr/>
              </p:nvSpPr>
              <p:spPr>
                <a:xfrm rot="5372669" flipH="1">
                  <a:off x="5137163" y="29972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8" name="Google Shape;3128;p33"/>
                <p:cNvSpPr/>
                <p:nvPr/>
              </p:nvSpPr>
              <p:spPr>
                <a:xfrm rot="5372669" flipH="1">
                  <a:off x="5020993" y="27083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29" name="Google Shape;3129;p33"/>
                <p:cNvSpPr/>
                <p:nvPr/>
              </p:nvSpPr>
              <p:spPr>
                <a:xfrm rot="5372669" flipH="1">
                  <a:off x="5055319" y="27062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0" name="Google Shape;3130;p33"/>
                <p:cNvSpPr/>
                <p:nvPr/>
              </p:nvSpPr>
              <p:spPr>
                <a:xfrm rot="5372669" flipH="1">
                  <a:off x="5098177" y="27038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1" name="Google Shape;3131;p33"/>
                <p:cNvSpPr/>
                <p:nvPr/>
              </p:nvSpPr>
              <p:spPr>
                <a:xfrm rot="5372669" flipH="1">
                  <a:off x="5132496" y="269906"/>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2" name="Google Shape;3132;p33"/>
                <p:cNvSpPr/>
                <p:nvPr/>
              </p:nvSpPr>
              <p:spPr>
                <a:xfrm rot="5372669" flipH="1">
                  <a:off x="5312182" y="26864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3" name="Google Shape;3133;p33"/>
                <p:cNvSpPr/>
                <p:nvPr/>
              </p:nvSpPr>
              <p:spPr>
                <a:xfrm rot="5372669" flipH="1">
                  <a:off x="5278092" y="26871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4" name="Google Shape;3134;p33"/>
                <p:cNvSpPr/>
                <p:nvPr/>
              </p:nvSpPr>
              <p:spPr>
                <a:xfrm rot="5372669" flipH="1">
                  <a:off x="5243902" y="26915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5" name="Google Shape;3135;p33"/>
                <p:cNvSpPr/>
                <p:nvPr/>
              </p:nvSpPr>
              <p:spPr>
                <a:xfrm rot="5372669" flipH="1">
                  <a:off x="5209578" y="269357"/>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6" name="Google Shape;3136;p33"/>
                <p:cNvSpPr/>
                <p:nvPr/>
              </p:nvSpPr>
              <p:spPr>
                <a:xfrm rot="5372669" flipH="1">
                  <a:off x="1421589" y="314837"/>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7" name="Google Shape;3137;p33"/>
                <p:cNvSpPr/>
                <p:nvPr/>
              </p:nvSpPr>
              <p:spPr>
                <a:xfrm rot="5372669" flipH="1">
                  <a:off x="1305927" y="28608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8" name="Google Shape;3138;p33"/>
                <p:cNvSpPr/>
                <p:nvPr/>
              </p:nvSpPr>
              <p:spPr>
                <a:xfrm rot="5372669" flipH="1">
                  <a:off x="1340017" y="286009"/>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39" name="Google Shape;3139;p33"/>
                <p:cNvSpPr/>
                <p:nvPr/>
              </p:nvSpPr>
              <p:spPr>
                <a:xfrm rot="5372669" flipH="1">
                  <a:off x="1374339" y="28553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0" name="Google Shape;3140;p33"/>
                <p:cNvSpPr/>
                <p:nvPr/>
              </p:nvSpPr>
              <p:spPr>
                <a:xfrm rot="5372669" flipH="1">
                  <a:off x="1417198" y="28529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1" name="Google Shape;3141;p33"/>
                <p:cNvSpPr/>
                <p:nvPr/>
              </p:nvSpPr>
              <p:spPr>
                <a:xfrm rot="5372669" flipH="1">
                  <a:off x="1597113" y="283619"/>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2" name="Google Shape;3142;p33"/>
                <p:cNvSpPr/>
                <p:nvPr/>
              </p:nvSpPr>
              <p:spPr>
                <a:xfrm rot="5372669" flipH="1">
                  <a:off x="1562655" y="28406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3" name="Google Shape;3143;p33"/>
                <p:cNvSpPr/>
                <p:nvPr/>
              </p:nvSpPr>
              <p:spPr>
                <a:xfrm rot="5372669" flipH="1">
                  <a:off x="1520072" y="28457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4" name="Google Shape;3144;p33"/>
                <p:cNvSpPr/>
                <p:nvPr/>
              </p:nvSpPr>
              <p:spPr>
                <a:xfrm rot="5372669" flipH="1">
                  <a:off x="1485476" y="284782"/>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5" name="Google Shape;3145;p33"/>
                <p:cNvSpPr/>
                <p:nvPr/>
              </p:nvSpPr>
              <p:spPr>
                <a:xfrm rot="5372669" flipH="1">
                  <a:off x="1576314" y="348001"/>
                  <a:ext cx="273607" cy="16981"/>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6" name="Google Shape;3146;p33"/>
                <p:cNvSpPr/>
                <p:nvPr/>
              </p:nvSpPr>
              <p:spPr>
                <a:xfrm rot="5372669" flipH="1">
                  <a:off x="1798492" y="311896"/>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7" name="Google Shape;3147;p33"/>
                <p:cNvSpPr/>
                <p:nvPr/>
              </p:nvSpPr>
              <p:spPr>
                <a:xfrm rot="5372669" flipH="1">
                  <a:off x="1682555" y="282872"/>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8" name="Google Shape;3148;p33"/>
                <p:cNvSpPr/>
                <p:nvPr/>
              </p:nvSpPr>
              <p:spPr>
                <a:xfrm rot="5372669" flipH="1">
                  <a:off x="1716645" y="28280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49" name="Google Shape;3149;p33"/>
                <p:cNvSpPr/>
                <p:nvPr/>
              </p:nvSpPr>
              <p:spPr>
                <a:xfrm rot="5372669" flipH="1">
                  <a:off x="1751238" y="28259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0" name="Google Shape;3150;p33"/>
                <p:cNvSpPr/>
                <p:nvPr/>
              </p:nvSpPr>
              <p:spPr>
                <a:xfrm rot="5372669" flipH="1">
                  <a:off x="1785429" y="28215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1" name="Google Shape;3151;p33"/>
                <p:cNvSpPr/>
                <p:nvPr/>
              </p:nvSpPr>
              <p:spPr>
                <a:xfrm rot="5372669" flipH="1">
                  <a:off x="1973743" y="280680"/>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2" name="Google Shape;3152;p33"/>
                <p:cNvSpPr/>
                <p:nvPr/>
              </p:nvSpPr>
              <p:spPr>
                <a:xfrm rot="5372669" flipH="1">
                  <a:off x="1939553" y="28112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3" name="Google Shape;3153;p33"/>
                <p:cNvSpPr/>
                <p:nvPr/>
              </p:nvSpPr>
              <p:spPr>
                <a:xfrm rot="5372669" flipH="1">
                  <a:off x="1896697" y="281363"/>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4" name="Google Shape;3154;p33"/>
                <p:cNvSpPr/>
                <p:nvPr/>
              </p:nvSpPr>
              <p:spPr>
                <a:xfrm rot="5372669" flipH="1">
                  <a:off x="1862377" y="281840"/>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3155" name="Google Shape;3155;p33"/>
              <p:cNvSpPr/>
              <p:nvPr/>
            </p:nvSpPr>
            <p:spPr>
              <a:xfrm rot="5372669" flipH="1">
                <a:off x="8878516"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6" name="Google Shape;3156;p33"/>
              <p:cNvSpPr/>
              <p:nvPr/>
            </p:nvSpPr>
            <p:spPr>
              <a:xfrm rot="5372669" flipH="1">
                <a:off x="9100421"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7" name="Google Shape;3157;p33"/>
              <p:cNvSpPr/>
              <p:nvPr/>
            </p:nvSpPr>
            <p:spPr>
              <a:xfrm rot="5372669" flipH="1">
                <a:off x="898475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8" name="Google Shape;3158;p33"/>
              <p:cNvSpPr/>
              <p:nvPr/>
            </p:nvSpPr>
            <p:spPr>
              <a:xfrm rot="5372669" flipH="1">
                <a:off x="9018849"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59" name="Google Shape;3159;p33"/>
              <p:cNvSpPr/>
              <p:nvPr/>
            </p:nvSpPr>
            <p:spPr>
              <a:xfrm rot="5372669" flipH="1">
                <a:off x="905317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0" name="Google Shape;3160;p33"/>
              <p:cNvSpPr/>
              <p:nvPr/>
            </p:nvSpPr>
            <p:spPr>
              <a:xfrm rot="5372669" flipH="1">
                <a:off x="909603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1" name="Google Shape;3161;p33"/>
              <p:cNvSpPr/>
              <p:nvPr/>
            </p:nvSpPr>
            <p:spPr>
              <a:xfrm rot="5372669" flipH="1">
                <a:off x="9275945"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2" name="Google Shape;3162;p33"/>
              <p:cNvSpPr/>
              <p:nvPr/>
            </p:nvSpPr>
            <p:spPr>
              <a:xfrm rot="5372669" flipH="1">
                <a:off x="924148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3" name="Google Shape;3163;p33"/>
              <p:cNvSpPr/>
              <p:nvPr/>
            </p:nvSpPr>
            <p:spPr>
              <a:xfrm rot="5372669" flipH="1">
                <a:off x="919890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4" name="Google Shape;3164;p33"/>
              <p:cNvSpPr/>
              <p:nvPr/>
            </p:nvSpPr>
            <p:spPr>
              <a:xfrm rot="5372669" flipH="1">
                <a:off x="9164308"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5" name="Google Shape;3165;p33"/>
              <p:cNvSpPr/>
              <p:nvPr/>
            </p:nvSpPr>
            <p:spPr>
              <a:xfrm rot="5372669" flipH="1">
                <a:off x="9255145" y="2944729"/>
                <a:ext cx="273607" cy="16981"/>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6" name="Google Shape;3166;p33"/>
              <p:cNvSpPr/>
              <p:nvPr/>
            </p:nvSpPr>
            <p:spPr>
              <a:xfrm rot="5372669" flipH="1">
                <a:off x="9477323"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7" name="Google Shape;3167;p33"/>
              <p:cNvSpPr/>
              <p:nvPr/>
            </p:nvSpPr>
            <p:spPr>
              <a:xfrm rot="5372669" flipH="1">
                <a:off x="936138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8" name="Google Shape;3168;p33"/>
              <p:cNvSpPr/>
              <p:nvPr/>
            </p:nvSpPr>
            <p:spPr>
              <a:xfrm rot="5372669" flipH="1">
                <a:off x="939547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69" name="Google Shape;3169;p33"/>
              <p:cNvSpPr/>
              <p:nvPr/>
            </p:nvSpPr>
            <p:spPr>
              <a:xfrm rot="5372669" flipH="1">
                <a:off x="943006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0" name="Google Shape;3170;p33"/>
              <p:cNvSpPr/>
              <p:nvPr/>
            </p:nvSpPr>
            <p:spPr>
              <a:xfrm rot="5372669" flipH="1">
                <a:off x="946426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1" name="Google Shape;3171;p33"/>
              <p:cNvSpPr/>
              <p:nvPr/>
            </p:nvSpPr>
            <p:spPr>
              <a:xfrm rot="5372669" flipH="1">
                <a:off x="9652575"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2" name="Google Shape;3172;p33"/>
              <p:cNvSpPr/>
              <p:nvPr/>
            </p:nvSpPr>
            <p:spPr>
              <a:xfrm rot="5372669" flipH="1">
                <a:off x="9618385"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3" name="Google Shape;3173;p33"/>
              <p:cNvSpPr/>
              <p:nvPr/>
            </p:nvSpPr>
            <p:spPr>
              <a:xfrm rot="5372669" flipH="1">
                <a:off x="957552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4" name="Google Shape;3174;p33"/>
              <p:cNvSpPr/>
              <p:nvPr/>
            </p:nvSpPr>
            <p:spPr>
              <a:xfrm rot="5372669" flipH="1">
                <a:off x="954120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5" name="Google Shape;3175;p33"/>
              <p:cNvSpPr/>
              <p:nvPr/>
            </p:nvSpPr>
            <p:spPr>
              <a:xfrm rot="5372669" flipH="1">
                <a:off x="9632047"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6" name="Google Shape;3176;p33"/>
              <p:cNvSpPr/>
              <p:nvPr/>
            </p:nvSpPr>
            <p:spPr>
              <a:xfrm rot="5372669" flipH="1">
                <a:off x="9845690"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7" name="Google Shape;3177;p33"/>
              <p:cNvSpPr/>
              <p:nvPr/>
            </p:nvSpPr>
            <p:spPr>
              <a:xfrm rot="5372669" flipH="1">
                <a:off x="972952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8" name="Google Shape;3178;p33"/>
              <p:cNvSpPr/>
              <p:nvPr/>
            </p:nvSpPr>
            <p:spPr>
              <a:xfrm rot="5372669" flipH="1">
                <a:off x="9772378"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79" name="Google Shape;3179;p33"/>
              <p:cNvSpPr/>
              <p:nvPr/>
            </p:nvSpPr>
            <p:spPr>
              <a:xfrm rot="5372669" flipH="1">
                <a:off x="980670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0" name="Google Shape;3180;p33"/>
              <p:cNvSpPr/>
              <p:nvPr/>
            </p:nvSpPr>
            <p:spPr>
              <a:xfrm rot="5372669" flipH="1">
                <a:off x="9841159"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1" name="Google Shape;3181;p33"/>
              <p:cNvSpPr/>
              <p:nvPr/>
            </p:nvSpPr>
            <p:spPr>
              <a:xfrm rot="5372669" flipH="1">
                <a:off x="1002947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2" name="Google Shape;3182;p33"/>
              <p:cNvSpPr/>
              <p:nvPr/>
            </p:nvSpPr>
            <p:spPr>
              <a:xfrm rot="5372669" flipH="1">
                <a:off x="9986617"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3" name="Google Shape;3183;p33"/>
              <p:cNvSpPr/>
              <p:nvPr/>
            </p:nvSpPr>
            <p:spPr>
              <a:xfrm rot="5372669" flipH="1">
                <a:off x="995242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4" name="Google Shape;3184;p33"/>
              <p:cNvSpPr/>
              <p:nvPr/>
            </p:nvSpPr>
            <p:spPr>
              <a:xfrm rot="5372669" flipH="1">
                <a:off x="9918106"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5" name="Google Shape;3185;p33"/>
              <p:cNvSpPr/>
              <p:nvPr/>
            </p:nvSpPr>
            <p:spPr>
              <a:xfrm rot="5372669" flipH="1">
                <a:off x="10000414"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6" name="Google Shape;3186;p33"/>
              <p:cNvSpPr/>
              <p:nvPr/>
            </p:nvSpPr>
            <p:spPr>
              <a:xfrm rot="5372669" flipH="1">
                <a:off x="10222319"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7" name="Google Shape;3187;p33"/>
              <p:cNvSpPr/>
              <p:nvPr/>
            </p:nvSpPr>
            <p:spPr>
              <a:xfrm rot="5372669" flipH="1">
                <a:off x="10106419"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8" name="Google Shape;3188;p33"/>
              <p:cNvSpPr/>
              <p:nvPr/>
            </p:nvSpPr>
            <p:spPr>
              <a:xfrm rot="5372669" flipH="1">
                <a:off x="10140745"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89" name="Google Shape;3189;p33"/>
              <p:cNvSpPr/>
              <p:nvPr/>
            </p:nvSpPr>
            <p:spPr>
              <a:xfrm rot="5372669" flipH="1">
                <a:off x="1018360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0" name="Google Shape;3190;p33"/>
              <p:cNvSpPr/>
              <p:nvPr/>
            </p:nvSpPr>
            <p:spPr>
              <a:xfrm rot="5372669" flipH="1">
                <a:off x="1021778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1" name="Google Shape;3191;p33"/>
              <p:cNvSpPr/>
              <p:nvPr/>
            </p:nvSpPr>
            <p:spPr>
              <a:xfrm rot="5372669" flipH="1">
                <a:off x="1039760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2" name="Google Shape;3192;p33"/>
              <p:cNvSpPr/>
              <p:nvPr/>
            </p:nvSpPr>
            <p:spPr>
              <a:xfrm rot="5372669" flipH="1">
                <a:off x="1036351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3" name="Google Shape;3193;p33"/>
              <p:cNvSpPr/>
              <p:nvPr/>
            </p:nvSpPr>
            <p:spPr>
              <a:xfrm rot="5372669" flipH="1">
                <a:off x="1032906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4" name="Google Shape;3194;p33"/>
              <p:cNvSpPr/>
              <p:nvPr/>
            </p:nvSpPr>
            <p:spPr>
              <a:xfrm rot="5372669" flipH="1">
                <a:off x="10294734"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5" name="Google Shape;3195;p33"/>
              <p:cNvSpPr/>
              <p:nvPr/>
            </p:nvSpPr>
            <p:spPr>
              <a:xfrm rot="5372669" flipH="1">
                <a:off x="10368413"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6" name="Google Shape;3196;p33"/>
              <p:cNvSpPr/>
              <p:nvPr/>
            </p:nvSpPr>
            <p:spPr>
              <a:xfrm rot="5372669" flipH="1">
                <a:off x="10590957"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7" name="Google Shape;3197;p33"/>
              <p:cNvSpPr/>
              <p:nvPr/>
            </p:nvSpPr>
            <p:spPr>
              <a:xfrm rot="5372669" flipH="1">
                <a:off x="1047478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8" name="Google Shape;3198;p33"/>
              <p:cNvSpPr/>
              <p:nvPr/>
            </p:nvSpPr>
            <p:spPr>
              <a:xfrm rot="5372669" flipH="1">
                <a:off x="10508976"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199" name="Google Shape;3199;p33"/>
              <p:cNvSpPr/>
              <p:nvPr/>
            </p:nvSpPr>
            <p:spPr>
              <a:xfrm rot="5372669" flipH="1">
                <a:off x="1055183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0" name="Google Shape;3200;p33"/>
              <p:cNvSpPr/>
              <p:nvPr/>
            </p:nvSpPr>
            <p:spPr>
              <a:xfrm rot="5372669" flipH="1">
                <a:off x="10585920"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1" name="Google Shape;3201;p33"/>
              <p:cNvSpPr/>
              <p:nvPr/>
            </p:nvSpPr>
            <p:spPr>
              <a:xfrm rot="5372669" flipH="1">
                <a:off x="10765974"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2" name="Google Shape;3202;p33"/>
              <p:cNvSpPr/>
              <p:nvPr/>
            </p:nvSpPr>
            <p:spPr>
              <a:xfrm rot="5372669" flipH="1">
                <a:off x="10731652"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3" name="Google Shape;3203;p33"/>
              <p:cNvSpPr/>
              <p:nvPr/>
            </p:nvSpPr>
            <p:spPr>
              <a:xfrm rot="5372669" flipH="1">
                <a:off x="1069756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4" name="Google Shape;3204;p33"/>
              <p:cNvSpPr/>
              <p:nvPr/>
            </p:nvSpPr>
            <p:spPr>
              <a:xfrm rot="5372669" flipH="1">
                <a:off x="10654705"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5" name="Google Shape;3205;p33"/>
              <p:cNvSpPr/>
              <p:nvPr/>
            </p:nvSpPr>
            <p:spPr>
              <a:xfrm rot="5372669" flipH="1">
                <a:off x="10745311"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6" name="Google Shape;3206;p33"/>
              <p:cNvSpPr/>
              <p:nvPr/>
            </p:nvSpPr>
            <p:spPr>
              <a:xfrm rot="5372669" flipH="1">
                <a:off x="10967586"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7" name="Google Shape;3207;p33"/>
              <p:cNvSpPr/>
              <p:nvPr/>
            </p:nvSpPr>
            <p:spPr>
              <a:xfrm rot="5372669" flipH="1">
                <a:off x="1084302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8" name="Google Shape;3208;p33"/>
              <p:cNvSpPr/>
              <p:nvPr/>
            </p:nvSpPr>
            <p:spPr>
              <a:xfrm rot="5372669" flipH="1">
                <a:off x="10885876"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09" name="Google Shape;3209;p33"/>
              <p:cNvSpPr/>
              <p:nvPr/>
            </p:nvSpPr>
            <p:spPr>
              <a:xfrm rot="5372669" flipH="1">
                <a:off x="1091996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0" name="Google Shape;3210;p33"/>
              <p:cNvSpPr/>
              <p:nvPr/>
            </p:nvSpPr>
            <p:spPr>
              <a:xfrm rot="5372669" flipH="1">
                <a:off x="10954289"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1" name="Google Shape;3211;p33"/>
              <p:cNvSpPr/>
              <p:nvPr/>
            </p:nvSpPr>
            <p:spPr>
              <a:xfrm rot="5372669" flipH="1">
                <a:off x="11142874"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2" name="Google Shape;3212;p33"/>
              <p:cNvSpPr/>
              <p:nvPr/>
            </p:nvSpPr>
            <p:spPr>
              <a:xfrm rot="5372669" flipH="1">
                <a:off x="1110001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3" name="Google Shape;3213;p33"/>
              <p:cNvSpPr/>
              <p:nvPr/>
            </p:nvSpPr>
            <p:spPr>
              <a:xfrm rot="5372669" flipH="1">
                <a:off x="11065696"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4" name="Google Shape;3214;p33"/>
              <p:cNvSpPr/>
              <p:nvPr/>
            </p:nvSpPr>
            <p:spPr>
              <a:xfrm rot="5372669" flipH="1">
                <a:off x="11031335"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5" name="Google Shape;3215;p33"/>
              <p:cNvSpPr/>
              <p:nvPr/>
            </p:nvSpPr>
            <p:spPr>
              <a:xfrm rot="5372669" flipH="1">
                <a:off x="11113678"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6" name="Google Shape;3216;p33"/>
              <p:cNvSpPr/>
              <p:nvPr/>
            </p:nvSpPr>
            <p:spPr>
              <a:xfrm rot="5372669" flipH="1">
                <a:off x="11335583"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7" name="Google Shape;3217;p33"/>
              <p:cNvSpPr/>
              <p:nvPr/>
            </p:nvSpPr>
            <p:spPr>
              <a:xfrm rot="5372669" flipH="1">
                <a:off x="1121991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8" name="Google Shape;3218;p33"/>
              <p:cNvSpPr/>
              <p:nvPr/>
            </p:nvSpPr>
            <p:spPr>
              <a:xfrm rot="5372669" flipH="1">
                <a:off x="1125401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9" name="Google Shape;3219;p33"/>
              <p:cNvSpPr/>
              <p:nvPr/>
            </p:nvSpPr>
            <p:spPr>
              <a:xfrm rot="5372669" flipH="1">
                <a:off x="11288331"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0" name="Google Shape;3220;p33"/>
              <p:cNvSpPr/>
              <p:nvPr/>
            </p:nvSpPr>
            <p:spPr>
              <a:xfrm rot="5372669" flipH="1">
                <a:off x="1133118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1" name="Google Shape;3221;p33"/>
              <p:cNvSpPr/>
              <p:nvPr/>
            </p:nvSpPr>
            <p:spPr>
              <a:xfrm rot="5372669" flipH="1">
                <a:off x="11511104"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2" name="Google Shape;3222;p33"/>
              <p:cNvSpPr/>
              <p:nvPr/>
            </p:nvSpPr>
            <p:spPr>
              <a:xfrm rot="5372669" flipH="1">
                <a:off x="11476916"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3" name="Google Shape;3223;p33"/>
              <p:cNvSpPr/>
              <p:nvPr/>
            </p:nvSpPr>
            <p:spPr>
              <a:xfrm rot="5372669" flipH="1">
                <a:off x="1144232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4" name="Google Shape;3224;p33"/>
              <p:cNvSpPr/>
              <p:nvPr/>
            </p:nvSpPr>
            <p:spPr>
              <a:xfrm rot="5372669" flipH="1">
                <a:off x="1139946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5" name="Google Shape;3225;p33"/>
              <p:cNvSpPr/>
              <p:nvPr/>
            </p:nvSpPr>
            <p:spPr>
              <a:xfrm rot="5372669" flipH="1">
                <a:off x="11482044"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6" name="Google Shape;3226;p33"/>
              <p:cNvSpPr/>
              <p:nvPr/>
            </p:nvSpPr>
            <p:spPr>
              <a:xfrm rot="5372669" flipH="1">
                <a:off x="11703950"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7" name="Google Shape;3227;p33"/>
              <p:cNvSpPr/>
              <p:nvPr/>
            </p:nvSpPr>
            <p:spPr>
              <a:xfrm rot="5372669" flipH="1">
                <a:off x="11588052"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8" name="Google Shape;3228;p33"/>
              <p:cNvSpPr/>
              <p:nvPr/>
            </p:nvSpPr>
            <p:spPr>
              <a:xfrm rot="5372669" flipH="1">
                <a:off x="11622375"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9" name="Google Shape;3229;p33"/>
              <p:cNvSpPr/>
              <p:nvPr/>
            </p:nvSpPr>
            <p:spPr>
              <a:xfrm rot="5372669" flipH="1">
                <a:off x="1165633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0" name="Google Shape;3230;p33"/>
              <p:cNvSpPr/>
              <p:nvPr/>
            </p:nvSpPr>
            <p:spPr>
              <a:xfrm rot="5372669" flipH="1">
                <a:off x="11699419"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1" name="Google Shape;3231;p33"/>
              <p:cNvSpPr/>
              <p:nvPr/>
            </p:nvSpPr>
            <p:spPr>
              <a:xfrm rot="5372669" flipH="1">
                <a:off x="1187923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2" name="Google Shape;3232;p33"/>
              <p:cNvSpPr/>
              <p:nvPr/>
            </p:nvSpPr>
            <p:spPr>
              <a:xfrm rot="5372669" flipH="1">
                <a:off x="11844915"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3" name="Google Shape;3233;p33"/>
              <p:cNvSpPr/>
              <p:nvPr/>
            </p:nvSpPr>
            <p:spPr>
              <a:xfrm rot="5372669" flipH="1">
                <a:off x="11802061"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4" name="Google Shape;3234;p33"/>
              <p:cNvSpPr/>
              <p:nvPr/>
            </p:nvSpPr>
            <p:spPr>
              <a:xfrm rot="5372669" flipH="1">
                <a:off x="1176810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5" name="Google Shape;3235;p33"/>
              <p:cNvSpPr/>
              <p:nvPr/>
            </p:nvSpPr>
            <p:spPr>
              <a:xfrm rot="5372669" flipH="1">
                <a:off x="11850213" y="2944729"/>
                <a:ext cx="273607" cy="16981"/>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6" name="Google Shape;3236;p33"/>
              <p:cNvSpPr/>
              <p:nvPr/>
            </p:nvSpPr>
            <p:spPr>
              <a:xfrm rot="5372669" flipH="1">
                <a:off x="8356814"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7" name="Google Shape;3237;p33"/>
              <p:cNvSpPr/>
              <p:nvPr/>
            </p:nvSpPr>
            <p:spPr>
              <a:xfrm rot="5372669" flipH="1">
                <a:off x="824115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8" name="Google Shape;3238;p33"/>
              <p:cNvSpPr/>
              <p:nvPr/>
            </p:nvSpPr>
            <p:spPr>
              <a:xfrm rot="5372669" flipH="1">
                <a:off x="8275242"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9" name="Google Shape;3239;p33"/>
              <p:cNvSpPr/>
              <p:nvPr/>
            </p:nvSpPr>
            <p:spPr>
              <a:xfrm rot="5372669" flipH="1">
                <a:off x="8309564"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0" name="Google Shape;3240;p33"/>
              <p:cNvSpPr/>
              <p:nvPr/>
            </p:nvSpPr>
            <p:spPr>
              <a:xfrm rot="5372669" flipH="1">
                <a:off x="835242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1" name="Google Shape;3241;p33"/>
              <p:cNvSpPr/>
              <p:nvPr/>
            </p:nvSpPr>
            <p:spPr>
              <a:xfrm rot="5372669" flipH="1">
                <a:off x="853233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2" name="Google Shape;3242;p33"/>
              <p:cNvSpPr/>
              <p:nvPr/>
            </p:nvSpPr>
            <p:spPr>
              <a:xfrm rot="5372669" flipH="1">
                <a:off x="849788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3" name="Google Shape;3243;p33"/>
              <p:cNvSpPr/>
              <p:nvPr/>
            </p:nvSpPr>
            <p:spPr>
              <a:xfrm rot="5372669" flipH="1">
                <a:off x="8455297"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4" name="Google Shape;3244;p33"/>
              <p:cNvSpPr/>
              <p:nvPr/>
            </p:nvSpPr>
            <p:spPr>
              <a:xfrm rot="5372669" flipH="1">
                <a:off x="8420701"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5" name="Google Shape;3245;p33"/>
              <p:cNvSpPr/>
              <p:nvPr/>
            </p:nvSpPr>
            <p:spPr>
              <a:xfrm rot="5372669" flipH="1">
                <a:off x="8511539" y="2944729"/>
                <a:ext cx="273607" cy="16981"/>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6" name="Google Shape;3246;p33"/>
              <p:cNvSpPr/>
              <p:nvPr/>
            </p:nvSpPr>
            <p:spPr>
              <a:xfrm rot="5372669" flipH="1">
                <a:off x="8733717" y="2910461"/>
                <a:ext cx="196782" cy="8626"/>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7" name="Google Shape;3247;p33"/>
              <p:cNvSpPr/>
              <p:nvPr/>
            </p:nvSpPr>
            <p:spPr>
              <a:xfrm rot="5372669" flipH="1">
                <a:off x="861778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8" name="Google Shape;3248;p33"/>
              <p:cNvSpPr/>
              <p:nvPr/>
            </p:nvSpPr>
            <p:spPr>
              <a:xfrm rot="5372669" flipH="1">
                <a:off x="8651870"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9" name="Google Shape;3249;p33"/>
              <p:cNvSpPr/>
              <p:nvPr/>
            </p:nvSpPr>
            <p:spPr>
              <a:xfrm rot="5372669" flipH="1">
                <a:off x="8686463"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50" name="Google Shape;3250;p33"/>
              <p:cNvSpPr/>
              <p:nvPr/>
            </p:nvSpPr>
            <p:spPr>
              <a:xfrm rot="5372669" flipH="1">
                <a:off x="8720654"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51" name="Google Shape;3251;p33"/>
              <p:cNvSpPr/>
              <p:nvPr/>
            </p:nvSpPr>
            <p:spPr>
              <a:xfrm rot="5372669" flipH="1">
                <a:off x="8908968" y="2880541"/>
                <a:ext cx="136940" cy="8626"/>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52" name="Google Shape;3252;p33"/>
              <p:cNvSpPr/>
              <p:nvPr/>
            </p:nvSpPr>
            <p:spPr>
              <a:xfrm rot="5372669" flipH="1">
                <a:off x="8874778"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53" name="Google Shape;3253;p33"/>
              <p:cNvSpPr/>
              <p:nvPr/>
            </p:nvSpPr>
            <p:spPr>
              <a:xfrm rot="5372669" flipH="1">
                <a:off x="8831922"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54" name="Google Shape;3254;p33"/>
              <p:cNvSpPr/>
              <p:nvPr/>
            </p:nvSpPr>
            <p:spPr>
              <a:xfrm rot="5372669" flipH="1">
                <a:off x="8797602" y="2880541"/>
                <a:ext cx="136940" cy="8626"/>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grpSp>
        <p:nvGrpSpPr>
          <p:cNvPr id="3255" name="Google Shape;3255;p33"/>
          <p:cNvGrpSpPr/>
          <p:nvPr/>
        </p:nvGrpSpPr>
        <p:grpSpPr>
          <a:xfrm flipH="1">
            <a:off x="-57156" y="4224169"/>
            <a:ext cx="3477455" cy="976480"/>
            <a:chOff x="7622268" y="5719681"/>
            <a:chExt cx="4636607" cy="1301974"/>
          </a:xfrm>
        </p:grpSpPr>
        <p:grpSp>
          <p:nvGrpSpPr>
            <p:cNvPr id="3256" name="Google Shape;3256;p33"/>
            <p:cNvGrpSpPr/>
            <p:nvPr/>
          </p:nvGrpSpPr>
          <p:grpSpPr>
            <a:xfrm>
              <a:off x="9381189" y="5719681"/>
              <a:ext cx="2707325" cy="1299722"/>
              <a:chOff x="6723350" y="566875"/>
              <a:chExt cx="1552188" cy="1732500"/>
            </a:xfrm>
          </p:grpSpPr>
          <p:cxnSp>
            <p:nvCxnSpPr>
              <p:cNvPr id="3257" name="Google Shape;3257;p33"/>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58" name="Google Shape;3258;p33"/>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59" name="Google Shape;3259;p33"/>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60" name="Google Shape;3260;p33"/>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61" name="Google Shape;3261;p33"/>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62" name="Google Shape;3262;p33"/>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63" name="Google Shape;3263;p33"/>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64" name="Google Shape;3264;p33"/>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3265" name="Google Shape;3265;p33"/>
            <p:cNvGrpSpPr/>
            <p:nvPr/>
          </p:nvGrpSpPr>
          <p:grpSpPr>
            <a:xfrm rot="5400000">
              <a:off x="9545961" y="3953195"/>
              <a:ext cx="789219" cy="4636607"/>
              <a:chOff x="6723350" y="566875"/>
              <a:chExt cx="452482" cy="2658300"/>
            </a:xfrm>
          </p:grpSpPr>
          <p:cxnSp>
            <p:nvCxnSpPr>
              <p:cNvPr id="3266" name="Google Shape;3266;p33"/>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67" name="Google Shape;3267;p33"/>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3268" name="Google Shape;3268;p33"/>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3269" name="Google Shape;3269;p33"/>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3270" name="Google Shape;3270;p33"/>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3271" name="Google Shape;3271;p33"/>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3272" name="Google Shape;3272;p33"/>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sp>
        <p:nvSpPr>
          <p:cNvPr id="3273" name="Google Shape;3273;p33"/>
          <p:cNvSpPr/>
          <p:nvPr/>
        </p:nvSpPr>
        <p:spPr>
          <a:xfrm flipH="1">
            <a:off x="7181155" y="-18987"/>
            <a:ext cx="1962849" cy="2169974"/>
          </a:xfrm>
          <a:custGeom>
            <a:avLst/>
            <a:gdLst/>
            <a:ahLst/>
            <a:cxnLst/>
            <a:rect l="l" t="t" r="r" b="b"/>
            <a:pathLst>
              <a:path w="4564766" h="5046450" extrusionOk="0">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dist="127000" dir="37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274"/>
        <p:cNvGrpSpPr/>
        <p:nvPr/>
      </p:nvGrpSpPr>
      <p:grpSpPr>
        <a:xfrm>
          <a:off x="0" y="0"/>
          <a:ext cx="0" cy="0"/>
          <a:chOff x="0" y="0"/>
          <a:chExt cx="0" cy="0"/>
        </a:xfrm>
      </p:grpSpPr>
      <p:sp>
        <p:nvSpPr>
          <p:cNvPr id="3275" name="Google Shape;3275;p34"/>
          <p:cNvSpPr txBox="1">
            <a:spLocks noGrp="1"/>
          </p:cNvSpPr>
          <p:nvPr>
            <p:ph type="title"/>
          </p:nvPr>
        </p:nvSpPr>
        <p:spPr>
          <a:xfrm>
            <a:off x="2852078" y="730781"/>
            <a:ext cx="2674500" cy="5727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3276" name="Google Shape;3276;p34"/>
          <p:cNvSpPr txBox="1">
            <a:spLocks noGrp="1"/>
          </p:cNvSpPr>
          <p:nvPr>
            <p:ph type="body" idx="1"/>
          </p:nvPr>
        </p:nvSpPr>
        <p:spPr>
          <a:xfrm>
            <a:off x="2852006" y="1573275"/>
            <a:ext cx="2674500" cy="267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3277" name="Google Shape;3277;p34"/>
          <p:cNvGrpSpPr/>
          <p:nvPr/>
        </p:nvGrpSpPr>
        <p:grpSpPr>
          <a:xfrm rot="10800000">
            <a:off x="-1" y="-57150"/>
            <a:ext cx="3477455" cy="976480"/>
            <a:chOff x="7622268" y="5719681"/>
            <a:chExt cx="4636607" cy="1301974"/>
          </a:xfrm>
        </p:grpSpPr>
        <p:grpSp>
          <p:nvGrpSpPr>
            <p:cNvPr id="3278" name="Google Shape;3278;p34"/>
            <p:cNvGrpSpPr/>
            <p:nvPr/>
          </p:nvGrpSpPr>
          <p:grpSpPr>
            <a:xfrm>
              <a:off x="9381189" y="5719681"/>
              <a:ext cx="2707325" cy="1299722"/>
              <a:chOff x="6723350" y="566875"/>
              <a:chExt cx="1552188" cy="1732500"/>
            </a:xfrm>
          </p:grpSpPr>
          <p:cxnSp>
            <p:nvCxnSpPr>
              <p:cNvPr id="3279" name="Google Shape;3279;p34"/>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0" name="Google Shape;3280;p34"/>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1" name="Google Shape;3281;p34"/>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2" name="Google Shape;3282;p34"/>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3" name="Google Shape;3283;p34"/>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4" name="Google Shape;3284;p34"/>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5" name="Google Shape;3285;p34"/>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6" name="Google Shape;3286;p34"/>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3287" name="Google Shape;3287;p34"/>
            <p:cNvGrpSpPr/>
            <p:nvPr/>
          </p:nvGrpSpPr>
          <p:grpSpPr>
            <a:xfrm rot="5400000">
              <a:off x="9545961" y="3953195"/>
              <a:ext cx="789219" cy="4636607"/>
              <a:chOff x="6723350" y="566875"/>
              <a:chExt cx="452482" cy="2658300"/>
            </a:xfrm>
          </p:grpSpPr>
          <p:cxnSp>
            <p:nvCxnSpPr>
              <p:cNvPr id="3288" name="Google Shape;3288;p34"/>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289" name="Google Shape;3289;p34"/>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3290" name="Google Shape;3290;p34"/>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3291" name="Google Shape;3291;p34"/>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3292" name="Google Shape;3292;p34"/>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3293" name="Google Shape;3293;p34"/>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3294" name="Google Shape;3294;p34"/>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grpSp>
        <p:nvGrpSpPr>
          <p:cNvPr id="3295" name="Google Shape;3295;p34"/>
          <p:cNvGrpSpPr/>
          <p:nvPr/>
        </p:nvGrpSpPr>
        <p:grpSpPr>
          <a:xfrm rot="-3845370">
            <a:off x="6696863" y="1435326"/>
            <a:ext cx="828364" cy="2298949"/>
            <a:chOff x="5719761" y="2390679"/>
            <a:chExt cx="747712" cy="2075116"/>
          </a:xfrm>
        </p:grpSpPr>
        <p:sp>
          <p:nvSpPr>
            <p:cNvPr id="3296" name="Google Shape;3296;p34"/>
            <p:cNvSpPr/>
            <p:nvPr/>
          </p:nvSpPr>
          <p:spPr>
            <a:xfrm>
              <a:off x="6215625" y="2390775"/>
              <a:ext cx="251848" cy="516540"/>
            </a:xfrm>
            <a:custGeom>
              <a:avLst/>
              <a:gdLst/>
              <a:ahLst/>
              <a:cxnLst/>
              <a:rect l="l" t="t" r="r" b="b"/>
              <a:pathLst>
                <a:path w="251848" h="516540" extrusionOk="0">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97" name="Google Shape;3297;p34"/>
            <p:cNvSpPr/>
            <p:nvPr/>
          </p:nvSpPr>
          <p:spPr>
            <a:xfrm>
              <a:off x="5719761" y="3385756"/>
              <a:ext cx="482250" cy="1078801"/>
            </a:xfrm>
            <a:custGeom>
              <a:avLst/>
              <a:gdLst/>
              <a:ahLst/>
              <a:cxnLst/>
              <a:rect l="l" t="t" r="r" b="b"/>
              <a:pathLst>
                <a:path w="482250" h="1078801" extrusionOk="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98" name="Google Shape;3298;p34"/>
            <p:cNvSpPr/>
            <p:nvPr/>
          </p:nvSpPr>
          <p:spPr>
            <a:xfrm>
              <a:off x="5990081" y="2852166"/>
              <a:ext cx="344233" cy="617410"/>
            </a:xfrm>
            <a:custGeom>
              <a:avLst/>
              <a:gdLst/>
              <a:ahLst/>
              <a:cxnLst/>
              <a:rect l="l" t="t" r="r" b="b"/>
              <a:pathLst>
                <a:path w="344233" h="617410" extrusionOk="0">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99" name="Google Shape;3299;p34"/>
            <p:cNvSpPr/>
            <p:nvPr/>
          </p:nvSpPr>
          <p:spPr>
            <a:xfrm>
              <a:off x="6073139" y="2883217"/>
              <a:ext cx="260032" cy="566546"/>
            </a:xfrm>
            <a:custGeom>
              <a:avLst/>
              <a:gdLst/>
              <a:ahLst/>
              <a:cxnLst/>
              <a:rect l="l" t="t" r="r" b="b"/>
              <a:pathLst>
                <a:path w="260032" h="566546" extrusionOk="0">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0" name="Google Shape;3300;p34"/>
            <p:cNvSpPr/>
            <p:nvPr/>
          </p:nvSpPr>
          <p:spPr>
            <a:xfrm>
              <a:off x="5723191" y="3418808"/>
              <a:ext cx="428148" cy="1026033"/>
            </a:xfrm>
            <a:custGeom>
              <a:avLst/>
              <a:gdLst/>
              <a:ahLst/>
              <a:cxnLst/>
              <a:rect l="l" t="t" r="r" b="b"/>
              <a:pathLst>
                <a:path w="428148" h="1026033" extrusionOk="0">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1" name="Google Shape;3301;p34"/>
            <p:cNvSpPr/>
            <p:nvPr/>
          </p:nvSpPr>
          <p:spPr>
            <a:xfrm>
              <a:off x="5722714" y="3460051"/>
              <a:ext cx="482441" cy="1005744"/>
            </a:xfrm>
            <a:custGeom>
              <a:avLst/>
              <a:gdLst/>
              <a:ahLst/>
              <a:cxnLst/>
              <a:rect l="l" t="t" r="r" b="b"/>
              <a:pathLst>
                <a:path w="482441" h="1005744" extrusionOk="0">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2" name="Google Shape;3302;p34"/>
            <p:cNvSpPr/>
            <p:nvPr/>
          </p:nvSpPr>
          <p:spPr>
            <a:xfrm>
              <a:off x="6177342" y="2876835"/>
              <a:ext cx="160686" cy="593883"/>
            </a:xfrm>
            <a:custGeom>
              <a:avLst/>
              <a:gdLst/>
              <a:ahLst/>
              <a:cxnLst/>
              <a:rect l="l" t="t" r="r" b="b"/>
              <a:pathLst>
                <a:path w="160686" h="593883" extrusionOk="0">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3" name="Google Shape;3303;p34"/>
            <p:cNvSpPr/>
            <p:nvPr/>
          </p:nvSpPr>
          <p:spPr>
            <a:xfrm>
              <a:off x="6023609" y="3301269"/>
              <a:ext cx="204978" cy="81534"/>
            </a:xfrm>
            <a:custGeom>
              <a:avLst/>
              <a:gdLst/>
              <a:ahLst/>
              <a:cxnLst/>
              <a:rect l="l" t="t" r="r" b="b"/>
              <a:pathLst>
                <a:path w="204978" h="81534" extrusionOk="0">
                  <a:moveTo>
                    <a:pt x="204978" y="81534"/>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4" name="Google Shape;3304;p34"/>
            <p:cNvSpPr/>
            <p:nvPr/>
          </p:nvSpPr>
          <p:spPr>
            <a:xfrm>
              <a:off x="6231344" y="2391155"/>
              <a:ext cx="236035" cy="443674"/>
            </a:xfrm>
            <a:custGeom>
              <a:avLst/>
              <a:gdLst/>
              <a:ahLst/>
              <a:cxnLst/>
              <a:rect l="l" t="t" r="r" b="b"/>
              <a:pathLst>
                <a:path w="236035" h="443674" extrusionOk="0">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5" name="Google Shape;3305;p34"/>
            <p:cNvSpPr/>
            <p:nvPr/>
          </p:nvSpPr>
          <p:spPr>
            <a:xfrm>
              <a:off x="6243960" y="2390679"/>
              <a:ext cx="223323" cy="368617"/>
            </a:xfrm>
            <a:custGeom>
              <a:avLst/>
              <a:gdLst/>
              <a:ahLst/>
              <a:cxnLst/>
              <a:rect l="l" t="t" r="r" b="b"/>
              <a:pathLst>
                <a:path w="223323" h="368617" extrusionOk="0">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306" name="Google Shape;3306;p34"/>
          <p:cNvGrpSpPr/>
          <p:nvPr/>
        </p:nvGrpSpPr>
        <p:grpSpPr>
          <a:xfrm rot="-2840033">
            <a:off x="6583298" y="2350599"/>
            <a:ext cx="609732" cy="1755012"/>
            <a:chOff x="5819360" y="2638139"/>
            <a:chExt cx="550387" cy="1584198"/>
          </a:xfrm>
        </p:grpSpPr>
        <p:sp>
          <p:nvSpPr>
            <p:cNvPr id="3307" name="Google Shape;3307;p34"/>
            <p:cNvSpPr/>
            <p:nvPr/>
          </p:nvSpPr>
          <p:spPr>
            <a:xfrm>
              <a:off x="5820536" y="2715187"/>
              <a:ext cx="148685" cy="180031"/>
            </a:xfrm>
            <a:custGeom>
              <a:avLst/>
              <a:gdLst/>
              <a:ahLst/>
              <a:cxnLst/>
              <a:rect l="l" t="t" r="r" b="b"/>
              <a:pathLst>
                <a:path w="148685" h="180031" extrusionOk="0">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8" name="Google Shape;3308;p34"/>
            <p:cNvSpPr/>
            <p:nvPr/>
          </p:nvSpPr>
          <p:spPr>
            <a:xfrm>
              <a:off x="5821203" y="2718815"/>
              <a:ext cx="53625" cy="178689"/>
            </a:xfrm>
            <a:custGeom>
              <a:avLst/>
              <a:gdLst/>
              <a:ahLst/>
              <a:cxnLst/>
              <a:rect l="l" t="t" r="r" b="b"/>
              <a:pathLst>
                <a:path w="53625" h="178689" extrusionOk="0">
                  <a:moveTo>
                    <a:pt x="0" y="1810"/>
                  </a:moveTo>
                  <a:lnTo>
                    <a:pt x="15716" y="0"/>
                  </a:lnTo>
                  <a:lnTo>
                    <a:pt x="53626" y="172117"/>
                  </a:lnTo>
                  <a:lnTo>
                    <a:pt x="0" y="178689"/>
                  </a:lnTo>
                  <a:lnTo>
                    <a:pt x="0" y="181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09" name="Google Shape;3309;p34"/>
            <p:cNvSpPr/>
            <p:nvPr/>
          </p:nvSpPr>
          <p:spPr>
            <a:xfrm>
              <a:off x="5858351" y="2707481"/>
              <a:ext cx="112680" cy="170402"/>
            </a:xfrm>
            <a:custGeom>
              <a:avLst/>
              <a:gdLst/>
              <a:ahLst/>
              <a:cxnLst/>
              <a:rect l="l" t="t" r="r" b="b"/>
              <a:pathLst>
                <a:path w="112680" h="170402" extrusionOk="0">
                  <a:moveTo>
                    <a:pt x="13335" y="0"/>
                  </a:moveTo>
                  <a:lnTo>
                    <a:pt x="0" y="7429"/>
                  </a:lnTo>
                  <a:lnTo>
                    <a:pt x="67056" y="170402"/>
                  </a:lnTo>
                  <a:lnTo>
                    <a:pt x="112681" y="145733"/>
                  </a:lnTo>
                  <a:lnTo>
                    <a:pt x="1333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0" name="Google Shape;3310;p34"/>
            <p:cNvSpPr/>
            <p:nvPr/>
          </p:nvSpPr>
          <p:spPr>
            <a:xfrm>
              <a:off x="5821203" y="2638139"/>
              <a:ext cx="58769" cy="101726"/>
            </a:xfrm>
            <a:custGeom>
              <a:avLst/>
              <a:gdLst/>
              <a:ahLst/>
              <a:cxnLst/>
              <a:rect l="l" t="t" r="r" b="b"/>
              <a:pathLst>
                <a:path w="58769" h="101726" extrusionOk="0">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1" name="Google Shape;3311;p34"/>
            <p:cNvSpPr/>
            <p:nvPr/>
          </p:nvSpPr>
          <p:spPr>
            <a:xfrm>
              <a:off x="5819744" y="2833659"/>
              <a:ext cx="550003" cy="1388677"/>
            </a:xfrm>
            <a:custGeom>
              <a:avLst/>
              <a:gdLst/>
              <a:ahLst/>
              <a:cxnLst/>
              <a:rect l="l" t="t" r="r" b="b"/>
              <a:pathLst>
                <a:path w="550003" h="1388677" extrusionOk="0">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2" name="Google Shape;3312;p34"/>
            <p:cNvSpPr/>
            <p:nvPr/>
          </p:nvSpPr>
          <p:spPr>
            <a:xfrm>
              <a:off x="5819360" y="2863875"/>
              <a:ext cx="459805" cy="1358462"/>
            </a:xfrm>
            <a:custGeom>
              <a:avLst/>
              <a:gdLst/>
              <a:ahLst/>
              <a:cxnLst/>
              <a:rect l="l" t="t" r="r" b="b"/>
              <a:pathLst>
                <a:path w="459805" h="1358462" extrusionOk="0">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3" name="Google Shape;3313;p34"/>
            <p:cNvSpPr/>
            <p:nvPr/>
          </p:nvSpPr>
          <p:spPr>
            <a:xfrm>
              <a:off x="5918832" y="2832960"/>
              <a:ext cx="450915" cy="1317749"/>
            </a:xfrm>
            <a:custGeom>
              <a:avLst/>
              <a:gdLst/>
              <a:ahLst/>
              <a:cxnLst/>
              <a:rect l="l" t="t" r="r" b="b"/>
              <a:pathLst>
                <a:path w="450915" h="1317749" extrusionOk="0">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314" name="Google Shape;3314;p34"/>
          <p:cNvGrpSpPr/>
          <p:nvPr/>
        </p:nvGrpSpPr>
        <p:grpSpPr>
          <a:xfrm rot="-2840033">
            <a:off x="6334187" y="2787046"/>
            <a:ext cx="1135502" cy="1715864"/>
            <a:chOff x="5581650" y="2652140"/>
            <a:chExt cx="1024984" cy="1548860"/>
          </a:xfrm>
        </p:grpSpPr>
        <p:sp>
          <p:nvSpPr>
            <p:cNvPr id="3315" name="Google Shape;3315;p34"/>
            <p:cNvSpPr/>
            <p:nvPr/>
          </p:nvSpPr>
          <p:spPr>
            <a:xfrm>
              <a:off x="5611796" y="2709287"/>
              <a:ext cx="176831" cy="187645"/>
            </a:xfrm>
            <a:custGeom>
              <a:avLst/>
              <a:gdLst/>
              <a:ahLst/>
              <a:cxnLst/>
              <a:rect l="l" t="t" r="r" b="b"/>
              <a:pathLst>
                <a:path w="176831" h="187645" extrusionOk="0">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6" name="Google Shape;3316;p34"/>
            <p:cNvSpPr/>
            <p:nvPr/>
          </p:nvSpPr>
          <p:spPr>
            <a:xfrm>
              <a:off x="5607748" y="2723959"/>
              <a:ext cx="104774" cy="174497"/>
            </a:xfrm>
            <a:custGeom>
              <a:avLst/>
              <a:gdLst/>
              <a:ahLst/>
              <a:cxnLst/>
              <a:rect l="l" t="t" r="r" b="b"/>
              <a:pathLst>
                <a:path w="104774" h="174497" extrusionOk="0">
                  <a:moveTo>
                    <a:pt x="0" y="6668"/>
                  </a:moveTo>
                  <a:lnTo>
                    <a:pt x="14383" y="0"/>
                  </a:lnTo>
                  <a:lnTo>
                    <a:pt x="104775" y="151352"/>
                  </a:lnTo>
                  <a:lnTo>
                    <a:pt x="56007" y="174498"/>
                  </a:lnTo>
                  <a:lnTo>
                    <a:pt x="0" y="666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7" name="Google Shape;3317;p34"/>
            <p:cNvSpPr/>
            <p:nvPr/>
          </p:nvSpPr>
          <p:spPr>
            <a:xfrm>
              <a:off x="5641181" y="2702241"/>
              <a:ext cx="150685" cy="144684"/>
            </a:xfrm>
            <a:custGeom>
              <a:avLst/>
              <a:gdLst/>
              <a:ahLst/>
              <a:cxnLst/>
              <a:rect l="l" t="t" r="r" b="b"/>
              <a:pathLst>
                <a:path w="150685" h="144684" extrusionOk="0">
                  <a:moveTo>
                    <a:pt x="10287" y="0"/>
                  </a:moveTo>
                  <a:lnTo>
                    <a:pt x="0" y="11240"/>
                  </a:lnTo>
                  <a:lnTo>
                    <a:pt x="115157" y="144685"/>
                  </a:lnTo>
                  <a:lnTo>
                    <a:pt x="150686" y="106775"/>
                  </a:lnTo>
                  <a:lnTo>
                    <a:pt x="10287"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8" name="Google Shape;3318;p34"/>
            <p:cNvSpPr/>
            <p:nvPr/>
          </p:nvSpPr>
          <p:spPr>
            <a:xfrm>
              <a:off x="5581650" y="2652140"/>
              <a:ext cx="82676" cy="95250"/>
            </a:xfrm>
            <a:custGeom>
              <a:avLst/>
              <a:gdLst/>
              <a:ahLst/>
              <a:cxnLst/>
              <a:rect l="l" t="t" r="r" b="b"/>
              <a:pathLst>
                <a:path w="82676" h="95250" extrusionOk="0">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19" name="Google Shape;3319;p34"/>
            <p:cNvSpPr/>
            <p:nvPr/>
          </p:nvSpPr>
          <p:spPr>
            <a:xfrm>
              <a:off x="5658290" y="2797341"/>
              <a:ext cx="922341" cy="1208777"/>
            </a:xfrm>
            <a:custGeom>
              <a:avLst/>
              <a:gdLst/>
              <a:ahLst/>
              <a:cxnLst/>
              <a:rect l="l" t="t" r="r" b="b"/>
              <a:pathLst>
                <a:path w="922341" h="1208777" extrusionOk="0">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0" name="Google Shape;3320;p34"/>
            <p:cNvSpPr/>
            <p:nvPr/>
          </p:nvSpPr>
          <p:spPr>
            <a:xfrm>
              <a:off x="6605777" y="4199286"/>
              <a:ext cx="857" cy="1714"/>
            </a:xfrm>
            <a:custGeom>
              <a:avLst/>
              <a:gdLst/>
              <a:ahLst/>
              <a:cxnLst/>
              <a:rect l="l" t="t" r="r" b="b"/>
              <a:pathLst>
                <a:path w="857" h="1714" extrusionOk="0">
                  <a:moveTo>
                    <a:pt x="857" y="1715"/>
                  </a:moveTo>
                  <a:lnTo>
                    <a:pt x="286" y="953"/>
                  </a:lnTo>
                  <a:lnTo>
                    <a:pt x="0" y="0"/>
                  </a:lnTo>
                  <a:lnTo>
                    <a:pt x="572" y="762"/>
                  </a:lnTo>
                  <a:lnTo>
                    <a:pt x="857" y="1715"/>
                  </a:ln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1" name="Google Shape;3321;p34"/>
            <p:cNvSpPr/>
            <p:nvPr/>
          </p:nvSpPr>
          <p:spPr>
            <a:xfrm>
              <a:off x="5658981" y="2856994"/>
              <a:ext cx="841735" cy="1149315"/>
            </a:xfrm>
            <a:custGeom>
              <a:avLst/>
              <a:gdLst/>
              <a:ahLst/>
              <a:cxnLst/>
              <a:rect l="l" t="t" r="r" b="b"/>
              <a:pathLst>
                <a:path w="841735" h="1149315" extrusionOk="0">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2" name="Google Shape;3322;p34"/>
            <p:cNvSpPr/>
            <p:nvPr/>
          </p:nvSpPr>
          <p:spPr>
            <a:xfrm>
              <a:off x="5742780" y="2795836"/>
              <a:ext cx="837851" cy="1136654"/>
            </a:xfrm>
            <a:custGeom>
              <a:avLst/>
              <a:gdLst/>
              <a:ahLst/>
              <a:cxnLst/>
              <a:rect l="l" t="t" r="r" b="b"/>
              <a:pathLst>
                <a:path w="837851" h="1136654" extrusionOk="0">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323" name="Google Shape;3323;p34"/>
          <p:cNvGrpSpPr/>
          <p:nvPr/>
        </p:nvGrpSpPr>
        <p:grpSpPr>
          <a:xfrm rot="-2840033">
            <a:off x="6868887" y="2517744"/>
            <a:ext cx="955908" cy="2172662"/>
            <a:chOff x="5662611" y="2447924"/>
            <a:chExt cx="862870" cy="1961198"/>
          </a:xfrm>
        </p:grpSpPr>
        <p:sp>
          <p:nvSpPr>
            <p:cNvPr id="3324" name="Google Shape;3324;p34"/>
            <p:cNvSpPr/>
            <p:nvPr/>
          </p:nvSpPr>
          <p:spPr>
            <a:xfrm>
              <a:off x="5670898" y="2519475"/>
              <a:ext cx="158877" cy="184100"/>
            </a:xfrm>
            <a:custGeom>
              <a:avLst/>
              <a:gdLst/>
              <a:ahLst/>
              <a:cxnLst/>
              <a:rect l="l" t="t" r="r" b="b"/>
              <a:pathLst>
                <a:path w="158877" h="184100" extrusionOk="0">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5" name="Google Shape;3325;p34"/>
            <p:cNvSpPr/>
            <p:nvPr/>
          </p:nvSpPr>
          <p:spPr>
            <a:xfrm>
              <a:off x="5670422" y="2526410"/>
              <a:ext cx="69437" cy="179451"/>
            </a:xfrm>
            <a:custGeom>
              <a:avLst/>
              <a:gdLst/>
              <a:ahLst/>
              <a:cxnLst/>
              <a:rect l="l" t="t" r="r" b="b"/>
              <a:pathLst>
                <a:path w="69437" h="179451" extrusionOk="0">
                  <a:moveTo>
                    <a:pt x="0" y="3334"/>
                  </a:moveTo>
                  <a:lnTo>
                    <a:pt x="15526" y="0"/>
                  </a:lnTo>
                  <a:lnTo>
                    <a:pt x="69437" y="167831"/>
                  </a:lnTo>
                  <a:lnTo>
                    <a:pt x="16669" y="179451"/>
                  </a:lnTo>
                  <a:lnTo>
                    <a:pt x="0" y="3334"/>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6" name="Google Shape;3326;p34"/>
            <p:cNvSpPr/>
            <p:nvPr/>
          </p:nvSpPr>
          <p:spPr>
            <a:xfrm>
              <a:off x="5706903" y="2511932"/>
              <a:ext cx="125158" cy="164592"/>
            </a:xfrm>
            <a:custGeom>
              <a:avLst/>
              <a:gdLst/>
              <a:ahLst/>
              <a:cxnLst/>
              <a:rect l="l" t="t" r="r" b="b"/>
              <a:pathLst>
                <a:path w="125158" h="164592" extrusionOk="0">
                  <a:moveTo>
                    <a:pt x="12573" y="0"/>
                  </a:moveTo>
                  <a:lnTo>
                    <a:pt x="0" y="8668"/>
                  </a:lnTo>
                  <a:lnTo>
                    <a:pt x="82010" y="164592"/>
                  </a:lnTo>
                  <a:lnTo>
                    <a:pt x="125159" y="135731"/>
                  </a:lnTo>
                  <a:lnTo>
                    <a:pt x="12573"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7" name="Google Shape;3327;p34"/>
            <p:cNvSpPr/>
            <p:nvPr/>
          </p:nvSpPr>
          <p:spPr>
            <a:xfrm>
              <a:off x="5662611" y="2447924"/>
              <a:ext cx="66675" cy="99536"/>
            </a:xfrm>
            <a:custGeom>
              <a:avLst/>
              <a:gdLst/>
              <a:ahLst/>
              <a:cxnLst/>
              <a:rect l="l" t="t" r="r" b="b"/>
              <a:pathLst>
                <a:path w="66675" h="99536" extrusionOk="0">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8" name="Google Shape;3328;p34"/>
            <p:cNvSpPr/>
            <p:nvPr/>
          </p:nvSpPr>
          <p:spPr>
            <a:xfrm>
              <a:off x="5684392" y="2629896"/>
              <a:ext cx="841089" cy="1779035"/>
            </a:xfrm>
            <a:custGeom>
              <a:avLst/>
              <a:gdLst/>
              <a:ahLst/>
              <a:cxnLst/>
              <a:rect l="l" t="t" r="r" b="b"/>
              <a:pathLst>
                <a:path w="841089" h="1779035" extrusionOk="0">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29" name="Google Shape;3329;p34"/>
            <p:cNvSpPr/>
            <p:nvPr/>
          </p:nvSpPr>
          <p:spPr>
            <a:xfrm>
              <a:off x="5684857" y="2669913"/>
              <a:ext cx="757471" cy="1739209"/>
            </a:xfrm>
            <a:custGeom>
              <a:avLst/>
              <a:gdLst/>
              <a:ahLst/>
              <a:cxnLst/>
              <a:rect l="l" t="t" r="r" b="b"/>
              <a:pathLst>
                <a:path w="757471" h="1739209" extrusionOk="0">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0" name="Google Shape;3330;p34"/>
            <p:cNvSpPr/>
            <p:nvPr/>
          </p:nvSpPr>
          <p:spPr>
            <a:xfrm>
              <a:off x="5780615" y="2628871"/>
              <a:ext cx="744866" cy="1699669"/>
            </a:xfrm>
            <a:custGeom>
              <a:avLst/>
              <a:gdLst/>
              <a:ahLst/>
              <a:cxnLst/>
              <a:rect l="l" t="t" r="r" b="b"/>
              <a:pathLst>
                <a:path w="744866" h="1699669" extrusionOk="0">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331" name="Google Shape;3331;p34"/>
          <p:cNvGrpSpPr/>
          <p:nvPr/>
        </p:nvGrpSpPr>
        <p:grpSpPr>
          <a:xfrm rot="-1349171">
            <a:off x="7352599" y="2136049"/>
            <a:ext cx="442677" cy="1625911"/>
            <a:chOff x="5900737" y="2691768"/>
            <a:chExt cx="399590" cy="1467608"/>
          </a:xfrm>
        </p:grpSpPr>
        <p:sp>
          <p:nvSpPr>
            <p:cNvPr id="3332" name="Google Shape;3332;p34"/>
            <p:cNvSpPr/>
            <p:nvPr/>
          </p:nvSpPr>
          <p:spPr>
            <a:xfrm rot="735886">
              <a:off x="6201518" y="2700805"/>
              <a:ext cx="92518" cy="69174"/>
            </a:xfrm>
            <a:custGeom>
              <a:avLst/>
              <a:gdLst/>
              <a:ahLst/>
              <a:cxnLst/>
              <a:rect l="l" t="t" r="r" b="b"/>
              <a:pathLst>
                <a:path w="92487" h="69151" extrusionOk="0">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3" name="Google Shape;3333;p34"/>
            <p:cNvSpPr/>
            <p:nvPr/>
          </p:nvSpPr>
          <p:spPr>
            <a:xfrm>
              <a:off x="6255257" y="2701575"/>
              <a:ext cx="40663" cy="77628"/>
            </a:xfrm>
            <a:custGeom>
              <a:avLst/>
              <a:gdLst/>
              <a:ahLst/>
              <a:cxnLst/>
              <a:rect l="l" t="t" r="r" b="b"/>
              <a:pathLst>
                <a:path w="40663" h="77628" extrusionOk="0">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4" name="Google Shape;3334;p34"/>
            <p:cNvSpPr/>
            <p:nvPr/>
          </p:nvSpPr>
          <p:spPr>
            <a:xfrm rot="735886">
              <a:off x="6209281" y="2707090"/>
              <a:ext cx="31061" cy="52891"/>
            </a:xfrm>
            <a:custGeom>
              <a:avLst/>
              <a:gdLst/>
              <a:ahLst/>
              <a:cxnLst/>
              <a:rect l="l" t="t" r="r" b="b"/>
              <a:pathLst>
                <a:path w="31051" h="52873" extrusionOk="0">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5" name="Google Shape;3335;p34"/>
            <p:cNvSpPr/>
            <p:nvPr/>
          </p:nvSpPr>
          <p:spPr>
            <a:xfrm rot="735886">
              <a:off x="6186654" y="2763498"/>
              <a:ext cx="95472" cy="69841"/>
            </a:xfrm>
            <a:custGeom>
              <a:avLst/>
              <a:gdLst/>
              <a:ahLst/>
              <a:cxnLst/>
              <a:rect l="l" t="t" r="r" b="b"/>
              <a:pathLst>
                <a:path w="95440" h="69818" extrusionOk="0">
                  <a:moveTo>
                    <a:pt x="-409" y="-319"/>
                  </a:moveTo>
                  <a:lnTo>
                    <a:pt x="95032" y="-319"/>
                  </a:lnTo>
                  <a:lnTo>
                    <a:pt x="95032" y="69499"/>
                  </a:lnTo>
                  <a:lnTo>
                    <a:pt x="-409" y="69499"/>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6" name="Google Shape;3336;p34"/>
            <p:cNvSpPr/>
            <p:nvPr/>
          </p:nvSpPr>
          <p:spPr>
            <a:xfrm rot="735886">
              <a:off x="6187492" y="2756688"/>
              <a:ext cx="31061" cy="69841"/>
            </a:xfrm>
            <a:custGeom>
              <a:avLst/>
              <a:gdLst/>
              <a:ahLst/>
              <a:cxnLst/>
              <a:rect l="l" t="t" r="r" b="b"/>
              <a:pathLst>
                <a:path w="31051" h="69818" extrusionOk="0">
                  <a:moveTo>
                    <a:pt x="-409" y="-319"/>
                  </a:moveTo>
                  <a:lnTo>
                    <a:pt x="30643" y="-319"/>
                  </a:lnTo>
                  <a:lnTo>
                    <a:pt x="30643" y="69499"/>
                  </a:lnTo>
                  <a:lnTo>
                    <a:pt x="-409" y="69499"/>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7" name="Google Shape;3337;p34"/>
            <p:cNvSpPr/>
            <p:nvPr/>
          </p:nvSpPr>
          <p:spPr>
            <a:xfrm rot="735886">
              <a:off x="6250492" y="2770411"/>
              <a:ext cx="31061" cy="69841"/>
            </a:xfrm>
            <a:custGeom>
              <a:avLst/>
              <a:gdLst/>
              <a:ahLst/>
              <a:cxnLst/>
              <a:rect l="l" t="t" r="r" b="b"/>
              <a:pathLst>
                <a:path w="31051" h="69818" extrusionOk="0">
                  <a:moveTo>
                    <a:pt x="-409" y="-319"/>
                  </a:moveTo>
                  <a:lnTo>
                    <a:pt x="30643" y="-319"/>
                  </a:lnTo>
                  <a:lnTo>
                    <a:pt x="30643" y="69499"/>
                  </a:lnTo>
                  <a:lnTo>
                    <a:pt x="-409" y="69499"/>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8" name="Google Shape;3338;p34"/>
            <p:cNvSpPr/>
            <p:nvPr/>
          </p:nvSpPr>
          <p:spPr>
            <a:xfrm>
              <a:off x="6189820" y="2779394"/>
              <a:ext cx="74294" cy="16097"/>
            </a:xfrm>
            <a:custGeom>
              <a:avLst/>
              <a:gdLst/>
              <a:ahLst/>
              <a:cxnLst/>
              <a:rect l="l" t="t" r="r" b="b"/>
              <a:pathLst>
                <a:path w="74294" h="16097" extrusionOk="0">
                  <a:moveTo>
                    <a:pt x="0" y="0"/>
                  </a:moveTo>
                  <a:lnTo>
                    <a:pt x="74295" y="16097"/>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39" name="Google Shape;3339;p34"/>
            <p:cNvSpPr/>
            <p:nvPr/>
          </p:nvSpPr>
          <p:spPr>
            <a:xfrm>
              <a:off x="6184486" y="2804064"/>
              <a:ext cx="74295" cy="16097"/>
            </a:xfrm>
            <a:custGeom>
              <a:avLst/>
              <a:gdLst/>
              <a:ahLst/>
              <a:cxnLst/>
              <a:rect l="l" t="t" r="r" b="b"/>
              <a:pathLst>
                <a:path w="74295" h="16097" extrusionOk="0">
                  <a:moveTo>
                    <a:pt x="0" y="0"/>
                  </a:moveTo>
                  <a:lnTo>
                    <a:pt x="74295" y="16097"/>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40" name="Google Shape;3340;p34"/>
            <p:cNvSpPr/>
            <p:nvPr/>
          </p:nvSpPr>
          <p:spPr>
            <a:xfrm>
              <a:off x="5900737" y="2818637"/>
              <a:ext cx="374141" cy="1340739"/>
            </a:xfrm>
            <a:custGeom>
              <a:avLst/>
              <a:gdLst/>
              <a:ahLst/>
              <a:cxnLst/>
              <a:rect l="l" t="t" r="r" b="b"/>
              <a:pathLst>
                <a:path w="374141" h="1340739" extrusionOk="0">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41" name="Google Shape;3341;p34"/>
            <p:cNvSpPr/>
            <p:nvPr/>
          </p:nvSpPr>
          <p:spPr>
            <a:xfrm>
              <a:off x="5965792" y="2832353"/>
              <a:ext cx="308324" cy="1327023"/>
            </a:xfrm>
            <a:custGeom>
              <a:avLst/>
              <a:gdLst/>
              <a:ahLst/>
              <a:cxnLst/>
              <a:rect l="l" t="t" r="r" b="b"/>
              <a:pathLst>
                <a:path w="308324" h="1327023" extrusionOk="0">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42" name="Google Shape;3342;p34"/>
            <p:cNvSpPr/>
            <p:nvPr/>
          </p:nvSpPr>
          <p:spPr>
            <a:xfrm>
              <a:off x="5900737" y="2818637"/>
              <a:ext cx="312229" cy="1335119"/>
            </a:xfrm>
            <a:custGeom>
              <a:avLst/>
              <a:gdLst/>
              <a:ahLst/>
              <a:cxnLst/>
              <a:rect l="l" t="t" r="r" b="b"/>
              <a:pathLst>
                <a:path w="312229" h="1335119" extrusionOk="0">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343" name="Google Shape;3343;p34"/>
          <p:cNvGrpSpPr/>
          <p:nvPr/>
        </p:nvGrpSpPr>
        <p:grpSpPr>
          <a:xfrm rot="-3257466">
            <a:off x="6919085" y="1881379"/>
            <a:ext cx="383137" cy="2134572"/>
            <a:chOff x="1159675" y="1837925"/>
            <a:chExt cx="324000" cy="1805100"/>
          </a:xfrm>
        </p:grpSpPr>
        <p:grpSp>
          <p:nvGrpSpPr>
            <p:cNvPr id="3344" name="Google Shape;3344;p34"/>
            <p:cNvGrpSpPr/>
            <p:nvPr/>
          </p:nvGrpSpPr>
          <p:grpSpPr>
            <a:xfrm>
              <a:off x="1159675" y="1837925"/>
              <a:ext cx="324000" cy="1805100"/>
              <a:chOff x="2605100" y="1971675"/>
              <a:chExt cx="324000" cy="1805100"/>
            </a:xfrm>
          </p:grpSpPr>
          <p:sp>
            <p:nvSpPr>
              <p:cNvPr id="3345" name="Google Shape;3345;p34"/>
              <p:cNvSpPr/>
              <p:nvPr/>
            </p:nvSpPr>
            <p:spPr>
              <a:xfrm>
                <a:off x="2605100" y="1971675"/>
                <a:ext cx="324000" cy="1805100"/>
              </a:xfrm>
              <a:prstGeom prst="rect">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346" name="Google Shape;3346;p34"/>
              <p:cNvSpPr/>
              <p:nvPr/>
            </p:nvSpPr>
            <p:spPr>
              <a:xfrm>
                <a:off x="2857400" y="1971675"/>
                <a:ext cx="71700" cy="1805100"/>
              </a:xfrm>
              <a:prstGeom prst="rect">
                <a:avLst/>
              </a:prstGeom>
              <a:solidFill>
                <a:srgbClr val="000000">
                  <a:alpha val="98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sp>
          <p:nvSpPr>
            <p:cNvPr id="3347" name="Google Shape;3347;p34"/>
            <p:cNvSpPr/>
            <p:nvPr/>
          </p:nvSpPr>
          <p:spPr>
            <a:xfrm rot="-28588" flipH="1">
              <a:off x="1171132" y="329168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48" name="Google Shape;3348;p34"/>
            <p:cNvSpPr/>
            <p:nvPr/>
          </p:nvSpPr>
          <p:spPr>
            <a:xfrm rot="-28588" flipH="1">
              <a:off x="1170331" y="321546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49" name="Google Shape;3349;p34"/>
            <p:cNvSpPr/>
            <p:nvPr/>
          </p:nvSpPr>
          <p:spPr>
            <a:xfrm rot="-28588" flipH="1">
              <a:off x="1170821" y="327733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0" name="Google Shape;3350;p34"/>
            <p:cNvSpPr/>
            <p:nvPr/>
          </p:nvSpPr>
          <p:spPr>
            <a:xfrm rot="-28588" flipH="1">
              <a:off x="1170791" y="3262848"/>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1" name="Google Shape;3351;p34"/>
            <p:cNvSpPr/>
            <p:nvPr/>
          </p:nvSpPr>
          <p:spPr>
            <a:xfrm rot="-28588" flipH="1">
              <a:off x="1170588" y="32482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2" name="Google Shape;3352;p34"/>
            <p:cNvSpPr/>
            <p:nvPr/>
          </p:nvSpPr>
          <p:spPr>
            <a:xfrm rot="-28588" flipH="1">
              <a:off x="1170486" y="32300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3" name="Google Shape;3353;p34"/>
            <p:cNvSpPr/>
            <p:nvPr/>
          </p:nvSpPr>
          <p:spPr>
            <a:xfrm rot="-28588" flipH="1">
              <a:off x="1169775" y="31535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4" name="Google Shape;3354;p34"/>
            <p:cNvSpPr/>
            <p:nvPr/>
          </p:nvSpPr>
          <p:spPr>
            <a:xfrm rot="-28588" flipH="1">
              <a:off x="1169964" y="316822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5" name="Google Shape;3355;p34"/>
            <p:cNvSpPr/>
            <p:nvPr/>
          </p:nvSpPr>
          <p:spPr>
            <a:xfrm rot="-28588" flipH="1">
              <a:off x="1170180" y="318632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6" name="Google Shape;3356;p34"/>
            <p:cNvSpPr/>
            <p:nvPr/>
          </p:nvSpPr>
          <p:spPr>
            <a:xfrm rot="-28588" flipH="1">
              <a:off x="1170269" y="3201029"/>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7" name="Google Shape;3357;p34"/>
            <p:cNvSpPr/>
            <p:nvPr/>
          </p:nvSpPr>
          <p:spPr>
            <a:xfrm rot="-28588" flipH="1">
              <a:off x="1169882" y="3131619"/>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8" name="Google Shape;3358;p34"/>
            <p:cNvSpPr/>
            <p:nvPr/>
          </p:nvSpPr>
          <p:spPr>
            <a:xfrm rot="-28588" flipH="1">
              <a:off x="1169081" y="3055290"/>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59" name="Google Shape;3359;p34"/>
            <p:cNvSpPr/>
            <p:nvPr/>
          </p:nvSpPr>
          <p:spPr>
            <a:xfrm rot="-28588" flipH="1">
              <a:off x="1169458" y="31172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0" name="Google Shape;3360;p34"/>
            <p:cNvSpPr/>
            <p:nvPr/>
          </p:nvSpPr>
          <p:spPr>
            <a:xfrm rot="-28588" flipH="1">
              <a:off x="1169427" y="310278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1" name="Google Shape;3361;p34"/>
            <p:cNvSpPr/>
            <p:nvPr/>
          </p:nvSpPr>
          <p:spPr>
            <a:xfrm rot="-28588" flipH="1">
              <a:off x="1169338" y="308808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2" name="Google Shape;3362;p34"/>
            <p:cNvSpPr/>
            <p:nvPr/>
          </p:nvSpPr>
          <p:spPr>
            <a:xfrm rot="-28588" flipH="1">
              <a:off x="1169151" y="307355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3" name="Google Shape;3363;p34"/>
            <p:cNvSpPr/>
            <p:nvPr/>
          </p:nvSpPr>
          <p:spPr>
            <a:xfrm rot="-28588" flipH="1">
              <a:off x="1168526" y="2993521"/>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4" name="Google Shape;3364;p34"/>
            <p:cNvSpPr/>
            <p:nvPr/>
          </p:nvSpPr>
          <p:spPr>
            <a:xfrm rot="-28588" flipH="1">
              <a:off x="1168713" y="30080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5" name="Google Shape;3365;p34"/>
            <p:cNvSpPr/>
            <p:nvPr/>
          </p:nvSpPr>
          <p:spPr>
            <a:xfrm rot="-28588" flipH="1">
              <a:off x="1168817" y="302626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6" name="Google Shape;3366;p34"/>
            <p:cNvSpPr/>
            <p:nvPr/>
          </p:nvSpPr>
          <p:spPr>
            <a:xfrm rot="-28588" flipH="1">
              <a:off x="1169019" y="304085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7" name="Google Shape;3367;p34"/>
            <p:cNvSpPr/>
            <p:nvPr/>
          </p:nvSpPr>
          <p:spPr>
            <a:xfrm rot="-28588" flipH="1">
              <a:off x="1168632" y="2971439"/>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8" name="Google Shape;3368;p34"/>
            <p:cNvSpPr/>
            <p:nvPr/>
          </p:nvSpPr>
          <p:spPr>
            <a:xfrm rot="-28588" flipH="1">
              <a:off x="1167845" y="2898738"/>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69" name="Google Shape;3369;p34"/>
            <p:cNvSpPr/>
            <p:nvPr/>
          </p:nvSpPr>
          <p:spPr>
            <a:xfrm rot="-28588" flipH="1">
              <a:off x="1168280" y="296082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0" name="Google Shape;3370;p34"/>
            <p:cNvSpPr/>
            <p:nvPr/>
          </p:nvSpPr>
          <p:spPr>
            <a:xfrm rot="-28588" flipH="1">
              <a:off x="1168177" y="29426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1" name="Google Shape;3371;p34"/>
            <p:cNvSpPr/>
            <p:nvPr/>
          </p:nvSpPr>
          <p:spPr>
            <a:xfrm rot="-28588" flipH="1">
              <a:off x="1168089" y="292801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2" name="Google Shape;3372;p34"/>
            <p:cNvSpPr/>
            <p:nvPr/>
          </p:nvSpPr>
          <p:spPr>
            <a:xfrm rot="-28588" flipH="1">
              <a:off x="1167902" y="2913375"/>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3" name="Google Shape;3373;p34"/>
            <p:cNvSpPr/>
            <p:nvPr/>
          </p:nvSpPr>
          <p:spPr>
            <a:xfrm rot="-28588" flipH="1">
              <a:off x="1167277" y="28333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4" name="Google Shape;3374;p34"/>
            <p:cNvSpPr/>
            <p:nvPr/>
          </p:nvSpPr>
          <p:spPr>
            <a:xfrm rot="-28588" flipH="1">
              <a:off x="1167379" y="285155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5" name="Google Shape;3375;p34"/>
            <p:cNvSpPr/>
            <p:nvPr/>
          </p:nvSpPr>
          <p:spPr>
            <a:xfrm rot="-28588" flipH="1">
              <a:off x="1167566" y="28660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6" name="Google Shape;3376;p34"/>
            <p:cNvSpPr/>
            <p:nvPr/>
          </p:nvSpPr>
          <p:spPr>
            <a:xfrm rot="-28588" flipH="1">
              <a:off x="1167654" y="28806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7" name="Google Shape;3377;p34"/>
            <p:cNvSpPr/>
            <p:nvPr/>
          </p:nvSpPr>
          <p:spPr>
            <a:xfrm rot="-28588" flipH="1">
              <a:off x="1167397" y="281488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8" name="Google Shape;3378;p34"/>
            <p:cNvSpPr/>
            <p:nvPr/>
          </p:nvSpPr>
          <p:spPr>
            <a:xfrm rot="-28588" flipH="1">
              <a:off x="1166596" y="273867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79" name="Google Shape;3379;p34"/>
            <p:cNvSpPr/>
            <p:nvPr/>
          </p:nvSpPr>
          <p:spPr>
            <a:xfrm rot="-28588" flipH="1">
              <a:off x="1167030" y="28006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0" name="Google Shape;3380;p34"/>
            <p:cNvSpPr/>
            <p:nvPr/>
          </p:nvSpPr>
          <p:spPr>
            <a:xfrm rot="-28588" flipH="1">
              <a:off x="1166941" y="27860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1" name="Google Shape;3381;p34"/>
            <p:cNvSpPr/>
            <p:nvPr/>
          </p:nvSpPr>
          <p:spPr>
            <a:xfrm rot="-28588" flipH="1">
              <a:off x="1166839" y="276784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2" name="Google Shape;3382;p34"/>
            <p:cNvSpPr/>
            <p:nvPr/>
          </p:nvSpPr>
          <p:spPr>
            <a:xfrm rot="-28588" flipH="1">
              <a:off x="1166538" y="275331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3" name="Google Shape;3383;p34"/>
            <p:cNvSpPr/>
            <p:nvPr/>
          </p:nvSpPr>
          <p:spPr>
            <a:xfrm rot="-28588" flipH="1">
              <a:off x="1166099" y="26768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4" name="Google Shape;3384;p34"/>
            <p:cNvSpPr/>
            <p:nvPr/>
          </p:nvSpPr>
          <p:spPr>
            <a:xfrm rot="-28588" flipH="1">
              <a:off x="1166129" y="26913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5" name="Google Shape;3385;p34"/>
            <p:cNvSpPr/>
            <p:nvPr/>
          </p:nvSpPr>
          <p:spPr>
            <a:xfrm rot="-28588" flipH="1">
              <a:off x="1166317" y="270602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6" name="Google Shape;3386;p34"/>
            <p:cNvSpPr/>
            <p:nvPr/>
          </p:nvSpPr>
          <p:spPr>
            <a:xfrm rot="-28588" flipH="1">
              <a:off x="1166405" y="2720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7" name="Google Shape;3387;p34"/>
            <p:cNvSpPr/>
            <p:nvPr/>
          </p:nvSpPr>
          <p:spPr>
            <a:xfrm rot="-28588" flipH="1">
              <a:off x="1166120" y="265849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8" name="Google Shape;3388;p34"/>
            <p:cNvSpPr/>
            <p:nvPr/>
          </p:nvSpPr>
          <p:spPr>
            <a:xfrm rot="-28588" flipH="1">
              <a:off x="1165359" y="258200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89" name="Google Shape;3389;p34"/>
            <p:cNvSpPr/>
            <p:nvPr/>
          </p:nvSpPr>
          <p:spPr>
            <a:xfrm rot="-28588" flipH="1">
              <a:off x="1165794" y="264408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0" name="Google Shape;3390;p34"/>
            <p:cNvSpPr/>
            <p:nvPr/>
          </p:nvSpPr>
          <p:spPr>
            <a:xfrm rot="-28588" flipH="1">
              <a:off x="1165607" y="26295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1" name="Google Shape;3391;p34"/>
            <p:cNvSpPr/>
            <p:nvPr/>
          </p:nvSpPr>
          <p:spPr>
            <a:xfrm rot="-28588" flipH="1">
              <a:off x="1165389" y="261134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2" name="Google Shape;3392;p34"/>
            <p:cNvSpPr/>
            <p:nvPr/>
          </p:nvSpPr>
          <p:spPr>
            <a:xfrm rot="-28588" flipH="1">
              <a:off x="1165360" y="2596860"/>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3" name="Google Shape;3393;p34"/>
            <p:cNvSpPr/>
            <p:nvPr/>
          </p:nvSpPr>
          <p:spPr>
            <a:xfrm rot="-28588" flipH="1">
              <a:off x="1164748" y="252033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4" name="Google Shape;3394;p34"/>
            <p:cNvSpPr/>
            <p:nvPr/>
          </p:nvSpPr>
          <p:spPr>
            <a:xfrm rot="-28588" flipH="1">
              <a:off x="1164951" y="253492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5" name="Google Shape;3395;p34"/>
            <p:cNvSpPr/>
            <p:nvPr/>
          </p:nvSpPr>
          <p:spPr>
            <a:xfrm rot="-28588" flipH="1">
              <a:off x="1164981" y="25494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6" name="Google Shape;3396;p34"/>
            <p:cNvSpPr/>
            <p:nvPr/>
          </p:nvSpPr>
          <p:spPr>
            <a:xfrm rot="-28588" flipH="1">
              <a:off x="1165084" y="256762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7" name="Google Shape;3397;p34"/>
            <p:cNvSpPr/>
            <p:nvPr/>
          </p:nvSpPr>
          <p:spPr>
            <a:xfrm rot="-28588" flipH="1">
              <a:off x="1164755" y="2498314"/>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8" name="Google Shape;3398;p34"/>
            <p:cNvSpPr/>
            <p:nvPr/>
          </p:nvSpPr>
          <p:spPr>
            <a:xfrm rot="-28588" flipH="1">
              <a:off x="1163997" y="242194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399" name="Google Shape;3399;p34"/>
            <p:cNvSpPr/>
            <p:nvPr/>
          </p:nvSpPr>
          <p:spPr>
            <a:xfrm rot="-28588" flipH="1">
              <a:off x="1164460" y="24875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0" name="Google Shape;3400;p34"/>
            <p:cNvSpPr/>
            <p:nvPr/>
          </p:nvSpPr>
          <p:spPr>
            <a:xfrm rot="-28588" flipH="1">
              <a:off x="1164357" y="246938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1" name="Google Shape;3401;p34"/>
            <p:cNvSpPr/>
            <p:nvPr/>
          </p:nvSpPr>
          <p:spPr>
            <a:xfrm rot="-28588" flipH="1">
              <a:off x="1164212" y="245489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2" name="Google Shape;3402;p34"/>
            <p:cNvSpPr/>
            <p:nvPr/>
          </p:nvSpPr>
          <p:spPr>
            <a:xfrm rot="-28588" flipH="1">
              <a:off x="1164123" y="244030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3" name="Google Shape;3403;p34"/>
            <p:cNvSpPr/>
            <p:nvPr/>
          </p:nvSpPr>
          <p:spPr>
            <a:xfrm rot="-28588" flipH="1">
              <a:off x="1163499" y="23601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4" name="Google Shape;3404;p34"/>
            <p:cNvSpPr/>
            <p:nvPr/>
          </p:nvSpPr>
          <p:spPr>
            <a:xfrm rot="-28588" flipH="1">
              <a:off x="1163716" y="237837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5" name="Google Shape;3405;p34"/>
            <p:cNvSpPr/>
            <p:nvPr/>
          </p:nvSpPr>
          <p:spPr>
            <a:xfrm rot="-28588" flipH="1">
              <a:off x="1163804" y="239296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6" name="Google Shape;3406;p34"/>
            <p:cNvSpPr/>
            <p:nvPr/>
          </p:nvSpPr>
          <p:spPr>
            <a:xfrm rot="-28588" flipH="1">
              <a:off x="1163835" y="24075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7" name="Google Shape;3407;p34"/>
            <p:cNvSpPr/>
            <p:nvPr/>
          </p:nvSpPr>
          <p:spPr>
            <a:xfrm rot="-28588" flipH="1">
              <a:off x="1163520" y="234176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8" name="Google Shape;3408;p34"/>
            <p:cNvSpPr/>
            <p:nvPr/>
          </p:nvSpPr>
          <p:spPr>
            <a:xfrm rot="-28588" flipH="1">
              <a:off x="1162718" y="2265549"/>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09" name="Google Shape;3409;p34"/>
            <p:cNvSpPr/>
            <p:nvPr/>
          </p:nvSpPr>
          <p:spPr>
            <a:xfrm rot="-28588" flipH="1">
              <a:off x="1163210" y="232741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0" name="Google Shape;3410;p34"/>
            <p:cNvSpPr/>
            <p:nvPr/>
          </p:nvSpPr>
          <p:spPr>
            <a:xfrm rot="-28588" flipH="1">
              <a:off x="1163179" y="23129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1" name="Google Shape;3411;p34"/>
            <p:cNvSpPr/>
            <p:nvPr/>
          </p:nvSpPr>
          <p:spPr>
            <a:xfrm rot="-28588" flipH="1">
              <a:off x="1162977" y="2298342"/>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2" name="Google Shape;3412;p34"/>
            <p:cNvSpPr/>
            <p:nvPr/>
          </p:nvSpPr>
          <p:spPr>
            <a:xfrm rot="-28588" flipH="1">
              <a:off x="1162875" y="228012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3" name="Google Shape;3413;p34"/>
            <p:cNvSpPr/>
            <p:nvPr/>
          </p:nvSpPr>
          <p:spPr>
            <a:xfrm rot="-28588" flipH="1">
              <a:off x="1162164" y="220366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4" name="Google Shape;3414;p34"/>
            <p:cNvSpPr/>
            <p:nvPr/>
          </p:nvSpPr>
          <p:spPr>
            <a:xfrm rot="-28588" flipH="1">
              <a:off x="1162351" y="22181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5" name="Google Shape;3415;p34"/>
            <p:cNvSpPr/>
            <p:nvPr/>
          </p:nvSpPr>
          <p:spPr>
            <a:xfrm rot="-28588" flipH="1">
              <a:off x="1162440" y="22328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6" name="Google Shape;3416;p34"/>
            <p:cNvSpPr/>
            <p:nvPr/>
          </p:nvSpPr>
          <p:spPr>
            <a:xfrm rot="-28588" flipH="1">
              <a:off x="1162656" y="2251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7" name="Google Shape;3417;p34"/>
            <p:cNvSpPr/>
            <p:nvPr/>
          </p:nvSpPr>
          <p:spPr>
            <a:xfrm rot="-28588" flipH="1">
              <a:off x="1162284" y="2185210"/>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8" name="Google Shape;3418;p34"/>
            <p:cNvSpPr/>
            <p:nvPr/>
          </p:nvSpPr>
          <p:spPr>
            <a:xfrm rot="-28588" flipH="1">
              <a:off x="1161483" y="2108997"/>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19" name="Google Shape;3419;p34"/>
            <p:cNvSpPr/>
            <p:nvPr/>
          </p:nvSpPr>
          <p:spPr>
            <a:xfrm rot="-28588" flipH="1">
              <a:off x="1162032" y="217096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0" name="Google Shape;3420;p34"/>
            <p:cNvSpPr/>
            <p:nvPr/>
          </p:nvSpPr>
          <p:spPr>
            <a:xfrm rot="-28588" flipH="1">
              <a:off x="1161829" y="2156377"/>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1" name="Google Shape;3421;p34"/>
            <p:cNvSpPr/>
            <p:nvPr/>
          </p:nvSpPr>
          <p:spPr>
            <a:xfrm rot="-28588" flipH="1">
              <a:off x="1161700" y="214194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2" name="Google Shape;3422;p34"/>
            <p:cNvSpPr/>
            <p:nvPr/>
          </p:nvSpPr>
          <p:spPr>
            <a:xfrm rot="-28588" flipH="1">
              <a:off x="1161539" y="212363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3" name="Google Shape;3423;p34"/>
            <p:cNvSpPr/>
            <p:nvPr/>
          </p:nvSpPr>
          <p:spPr>
            <a:xfrm rot="-28588" flipH="1">
              <a:off x="1160986" y="20472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4" name="Google Shape;3424;p34"/>
            <p:cNvSpPr/>
            <p:nvPr/>
          </p:nvSpPr>
          <p:spPr>
            <a:xfrm rot="-28588" flipH="1">
              <a:off x="1161074" y="206180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5" name="Google Shape;3425;p34"/>
            <p:cNvSpPr/>
            <p:nvPr/>
          </p:nvSpPr>
          <p:spPr>
            <a:xfrm rot="-28588" flipH="1">
              <a:off x="1161291" y="208001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6" name="Google Shape;3426;p34"/>
            <p:cNvSpPr/>
            <p:nvPr/>
          </p:nvSpPr>
          <p:spPr>
            <a:xfrm rot="-28588" flipH="1">
              <a:off x="1161421" y="209444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7" name="Google Shape;3427;p34"/>
            <p:cNvSpPr/>
            <p:nvPr/>
          </p:nvSpPr>
          <p:spPr>
            <a:xfrm rot="-28588" flipH="1">
              <a:off x="1164732" y="2028742"/>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8" name="Google Shape;3428;p34"/>
            <p:cNvSpPr/>
            <p:nvPr/>
          </p:nvSpPr>
          <p:spPr>
            <a:xfrm rot="-28588" flipH="1">
              <a:off x="1159757" y="1868636"/>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29" name="Google Shape;3429;p34"/>
            <p:cNvSpPr/>
            <p:nvPr/>
          </p:nvSpPr>
          <p:spPr>
            <a:xfrm rot="-28588" flipH="1">
              <a:off x="1163932" y="19524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0" name="Google Shape;3430;p34"/>
            <p:cNvSpPr/>
            <p:nvPr/>
          </p:nvSpPr>
          <p:spPr>
            <a:xfrm rot="-28588" flipH="1">
              <a:off x="1164365" y="2014497"/>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1" name="Google Shape;3431;p34"/>
            <p:cNvSpPr/>
            <p:nvPr/>
          </p:nvSpPr>
          <p:spPr>
            <a:xfrm rot="-28588" flipH="1">
              <a:off x="1164277" y="19999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2" name="Google Shape;3432;p34"/>
            <p:cNvSpPr/>
            <p:nvPr/>
          </p:nvSpPr>
          <p:spPr>
            <a:xfrm rot="-28588" flipH="1">
              <a:off x="1164175" y="198169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3" name="Google Shape;3433;p34"/>
            <p:cNvSpPr/>
            <p:nvPr/>
          </p:nvSpPr>
          <p:spPr>
            <a:xfrm rot="-28588" flipH="1">
              <a:off x="1163972" y="19671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4" name="Google Shape;3434;p34"/>
            <p:cNvSpPr/>
            <p:nvPr/>
          </p:nvSpPr>
          <p:spPr>
            <a:xfrm rot="-28588" flipH="1">
              <a:off x="1163434" y="189074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5" name="Google Shape;3435;p34"/>
            <p:cNvSpPr/>
            <p:nvPr/>
          </p:nvSpPr>
          <p:spPr>
            <a:xfrm rot="-28588" flipH="1">
              <a:off x="1163464" y="190523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6" name="Google Shape;3436;p34"/>
            <p:cNvSpPr/>
            <p:nvPr/>
          </p:nvSpPr>
          <p:spPr>
            <a:xfrm rot="-28588" flipH="1">
              <a:off x="1163652" y="1919763"/>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7" name="Google Shape;3437;p34"/>
            <p:cNvSpPr/>
            <p:nvPr/>
          </p:nvSpPr>
          <p:spPr>
            <a:xfrm rot="-28588" flipH="1">
              <a:off x="1163739" y="193435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8" name="Google Shape;3438;p34"/>
            <p:cNvSpPr/>
            <p:nvPr/>
          </p:nvSpPr>
          <p:spPr>
            <a:xfrm rot="-28588" flipH="1">
              <a:off x="1171157" y="3607707"/>
              <a:ext cx="116259" cy="7215"/>
            </a:xfrm>
            <a:custGeom>
              <a:avLst/>
              <a:gdLst/>
              <a:ahLst/>
              <a:cxnLst/>
              <a:rect l="l" t="t" r="r" b="b"/>
              <a:pathLst>
                <a:path w="96678" h="6000" extrusionOk="0">
                  <a:moveTo>
                    <a:pt x="-227" y="-9"/>
                  </a:moveTo>
                  <a:lnTo>
                    <a:pt x="96452" y="-9"/>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39" name="Google Shape;3439;p34"/>
            <p:cNvSpPr/>
            <p:nvPr/>
          </p:nvSpPr>
          <p:spPr>
            <a:xfrm rot="-28588" flipH="1">
              <a:off x="1170356" y="3531494"/>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0" name="Google Shape;3440;p34"/>
            <p:cNvSpPr/>
            <p:nvPr/>
          </p:nvSpPr>
          <p:spPr>
            <a:xfrm rot="-28588" flipH="1">
              <a:off x="1170846" y="3593361"/>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1" name="Google Shape;3441;p34"/>
            <p:cNvSpPr/>
            <p:nvPr/>
          </p:nvSpPr>
          <p:spPr>
            <a:xfrm rot="-28588" flipH="1">
              <a:off x="1170816" y="3578873"/>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2" name="Google Shape;3442;p34"/>
            <p:cNvSpPr/>
            <p:nvPr/>
          </p:nvSpPr>
          <p:spPr>
            <a:xfrm rot="-28588" flipH="1">
              <a:off x="1170613" y="356428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3" name="Google Shape;3443;p34"/>
            <p:cNvSpPr/>
            <p:nvPr/>
          </p:nvSpPr>
          <p:spPr>
            <a:xfrm rot="-28588" flipH="1">
              <a:off x="1170511" y="354607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4" name="Google Shape;3444;p34"/>
            <p:cNvSpPr/>
            <p:nvPr/>
          </p:nvSpPr>
          <p:spPr>
            <a:xfrm rot="-28588" flipH="1">
              <a:off x="1169800" y="34696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5" name="Google Shape;3445;p34"/>
            <p:cNvSpPr/>
            <p:nvPr/>
          </p:nvSpPr>
          <p:spPr>
            <a:xfrm rot="-28588" flipH="1">
              <a:off x="1169989" y="3484254"/>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6" name="Google Shape;3446;p34"/>
            <p:cNvSpPr/>
            <p:nvPr/>
          </p:nvSpPr>
          <p:spPr>
            <a:xfrm rot="-28588" flipH="1">
              <a:off x="1170205" y="3502352"/>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7" name="Google Shape;3447;p34"/>
            <p:cNvSpPr/>
            <p:nvPr/>
          </p:nvSpPr>
          <p:spPr>
            <a:xfrm rot="-28588" flipH="1">
              <a:off x="1170294" y="3517054"/>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8" name="Google Shape;3448;p34"/>
            <p:cNvSpPr/>
            <p:nvPr/>
          </p:nvSpPr>
          <p:spPr>
            <a:xfrm rot="-28588" flipH="1">
              <a:off x="1169907" y="3447644"/>
              <a:ext cx="116259" cy="7215"/>
            </a:xfrm>
            <a:custGeom>
              <a:avLst/>
              <a:gdLst/>
              <a:ahLst/>
              <a:cxnLst/>
              <a:rect l="l" t="t" r="r" b="b"/>
              <a:pathLst>
                <a:path w="96678" h="6000" extrusionOk="0">
                  <a:moveTo>
                    <a:pt x="-227" y="-10"/>
                  </a:moveTo>
                  <a:lnTo>
                    <a:pt x="96452" y="-10"/>
                  </a:lnTo>
                  <a:lnTo>
                    <a:pt x="96452" y="5991"/>
                  </a:lnTo>
                  <a:lnTo>
                    <a:pt x="-227" y="59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49" name="Google Shape;3449;p34"/>
            <p:cNvSpPr/>
            <p:nvPr/>
          </p:nvSpPr>
          <p:spPr>
            <a:xfrm rot="-28588" flipH="1">
              <a:off x="1169106" y="3371315"/>
              <a:ext cx="83615" cy="3665"/>
            </a:xfrm>
            <a:custGeom>
              <a:avLst/>
              <a:gdLst/>
              <a:ahLst/>
              <a:cxnLst/>
              <a:rect l="l" t="t" r="r" b="b"/>
              <a:pathLst>
                <a:path w="69532" h="3048" extrusionOk="0">
                  <a:moveTo>
                    <a:pt x="-227" y="-9"/>
                  </a:moveTo>
                  <a:lnTo>
                    <a:pt x="69306" y="-9"/>
                  </a:lnTo>
                  <a:lnTo>
                    <a:pt x="69306"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0" name="Google Shape;3450;p34"/>
            <p:cNvSpPr/>
            <p:nvPr/>
          </p:nvSpPr>
          <p:spPr>
            <a:xfrm rot="-28588" flipH="1">
              <a:off x="1169483" y="343329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1" name="Google Shape;3451;p34"/>
            <p:cNvSpPr/>
            <p:nvPr/>
          </p:nvSpPr>
          <p:spPr>
            <a:xfrm rot="-28588" flipH="1">
              <a:off x="1169452" y="341881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2" name="Google Shape;3452;p34"/>
            <p:cNvSpPr/>
            <p:nvPr/>
          </p:nvSpPr>
          <p:spPr>
            <a:xfrm rot="-28588" flipH="1">
              <a:off x="1169363" y="3404109"/>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3" name="Google Shape;3453;p34"/>
            <p:cNvSpPr/>
            <p:nvPr/>
          </p:nvSpPr>
          <p:spPr>
            <a:xfrm rot="-28588" flipH="1">
              <a:off x="1169176" y="3389578"/>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4" name="Google Shape;3454;p34"/>
            <p:cNvSpPr/>
            <p:nvPr/>
          </p:nvSpPr>
          <p:spPr>
            <a:xfrm rot="-28588" flipH="1">
              <a:off x="1168551" y="3309546"/>
              <a:ext cx="58187" cy="3665"/>
            </a:xfrm>
            <a:custGeom>
              <a:avLst/>
              <a:gdLst/>
              <a:ahLst/>
              <a:cxnLst/>
              <a:rect l="l" t="t" r="r" b="b"/>
              <a:pathLst>
                <a:path w="48387" h="3048" extrusionOk="0">
                  <a:moveTo>
                    <a:pt x="-227" y="-10"/>
                  </a:moveTo>
                  <a:lnTo>
                    <a:pt x="48160" y="-10"/>
                  </a:lnTo>
                  <a:lnTo>
                    <a:pt x="48160" y="3038"/>
                  </a:lnTo>
                  <a:lnTo>
                    <a:pt x="-227" y="303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5" name="Google Shape;3455;p34"/>
            <p:cNvSpPr/>
            <p:nvPr/>
          </p:nvSpPr>
          <p:spPr>
            <a:xfrm rot="-28588" flipH="1">
              <a:off x="1168738" y="3324076"/>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6" name="Google Shape;3456;p34"/>
            <p:cNvSpPr/>
            <p:nvPr/>
          </p:nvSpPr>
          <p:spPr>
            <a:xfrm rot="-28588" flipH="1">
              <a:off x="1168842" y="3342290"/>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457" name="Google Shape;3457;p34"/>
            <p:cNvSpPr/>
            <p:nvPr/>
          </p:nvSpPr>
          <p:spPr>
            <a:xfrm rot="-28588" flipH="1">
              <a:off x="1169044" y="3356875"/>
              <a:ext cx="58187" cy="3665"/>
            </a:xfrm>
            <a:custGeom>
              <a:avLst/>
              <a:gdLst/>
              <a:ahLst/>
              <a:cxnLst/>
              <a:rect l="l" t="t" r="r" b="b"/>
              <a:pathLst>
                <a:path w="48387" h="3048" extrusionOk="0">
                  <a:moveTo>
                    <a:pt x="-227" y="-9"/>
                  </a:moveTo>
                  <a:lnTo>
                    <a:pt x="48160" y="-9"/>
                  </a:lnTo>
                  <a:lnTo>
                    <a:pt x="48160" y="3039"/>
                  </a:lnTo>
                  <a:lnTo>
                    <a:pt x="-227" y="303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3458" name="Google Shape;3458;p34"/>
          <p:cNvSpPr/>
          <p:nvPr/>
        </p:nvSpPr>
        <p:spPr>
          <a:xfrm>
            <a:off x="2213194" y="-2850"/>
            <a:ext cx="6930812" cy="5153487"/>
          </a:xfrm>
          <a:custGeom>
            <a:avLst/>
            <a:gdLst/>
            <a:ahLst/>
            <a:cxnLst/>
            <a:rect l="l" t="t" r="r" b="b"/>
            <a:pathLst>
              <a:path w="9241083" h="6848488" extrusionOk="0">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dist="127000" dir="1158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3459" name="Google Shape;3459;p34"/>
          <p:cNvGrpSpPr/>
          <p:nvPr/>
        </p:nvGrpSpPr>
        <p:grpSpPr>
          <a:xfrm>
            <a:off x="5499679" y="4003999"/>
            <a:ext cx="3694477" cy="1282707"/>
            <a:chOff x="7332906" y="5338665"/>
            <a:chExt cx="4925970" cy="1710276"/>
          </a:xfrm>
        </p:grpSpPr>
        <p:grpSp>
          <p:nvGrpSpPr>
            <p:cNvPr id="3460" name="Google Shape;3460;p34"/>
            <p:cNvGrpSpPr/>
            <p:nvPr/>
          </p:nvGrpSpPr>
          <p:grpSpPr>
            <a:xfrm>
              <a:off x="9381196" y="5338665"/>
              <a:ext cx="2707325" cy="1707379"/>
              <a:chOff x="6723350" y="566875"/>
              <a:chExt cx="1552188" cy="1732500"/>
            </a:xfrm>
          </p:grpSpPr>
          <p:cxnSp>
            <p:nvCxnSpPr>
              <p:cNvPr id="3461" name="Google Shape;3461;p34"/>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2" name="Google Shape;3462;p34"/>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3" name="Google Shape;3463;p34"/>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4" name="Google Shape;3464;p34"/>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5" name="Google Shape;3465;p34"/>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6" name="Google Shape;3466;p34"/>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7" name="Google Shape;3467;p34"/>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68" name="Google Shape;3468;p34"/>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3469" name="Google Shape;3469;p34"/>
            <p:cNvGrpSpPr/>
            <p:nvPr/>
          </p:nvGrpSpPr>
          <p:grpSpPr>
            <a:xfrm rot="5400000">
              <a:off x="9215748" y="3613047"/>
              <a:ext cx="1160286" cy="4925970"/>
              <a:chOff x="6723350" y="566874"/>
              <a:chExt cx="665225" cy="2824200"/>
            </a:xfrm>
          </p:grpSpPr>
          <p:cxnSp>
            <p:nvCxnSpPr>
              <p:cNvPr id="3470" name="Google Shape;3470;p34"/>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471" name="Google Shape;3471;p34"/>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3472" name="Google Shape;3472;p34"/>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cxnSp>
            <p:nvCxnSpPr>
              <p:cNvPr id="3473" name="Google Shape;3473;p34"/>
              <p:cNvCxnSpPr/>
              <p:nvPr/>
            </p:nvCxnSpPr>
            <p:spPr>
              <a:xfrm rot="5400000">
                <a:off x="5976475" y="1978974"/>
                <a:ext cx="2824200" cy="0"/>
              </a:xfrm>
              <a:prstGeom prst="straightConnector1">
                <a:avLst/>
              </a:prstGeom>
              <a:noFill/>
              <a:ln w="9525" cap="flat" cmpd="sng">
                <a:solidFill>
                  <a:schemeClr val="lt1"/>
                </a:solidFill>
                <a:prstDash val="solid"/>
                <a:round/>
                <a:headEnd type="none" w="med" len="med"/>
                <a:tailEnd type="none" w="med" len="med"/>
              </a:ln>
            </p:spPr>
          </p:cxnSp>
        </p:grpSp>
        <p:cxnSp>
          <p:nvCxnSpPr>
            <p:cNvPr id="3474" name="Google Shape;3474;p34"/>
            <p:cNvCxnSpPr/>
            <p:nvPr/>
          </p:nvCxnSpPr>
          <p:spPr>
            <a:xfrm>
              <a:off x="8969752" y="5726507"/>
              <a:ext cx="0" cy="1319400"/>
            </a:xfrm>
            <a:prstGeom prst="straightConnector1">
              <a:avLst/>
            </a:prstGeom>
            <a:noFill/>
            <a:ln w="9525" cap="flat" cmpd="sng">
              <a:solidFill>
                <a:schemeClr val="lt1"/>
              </a:solidFill>
              <a:prstDash val="solid"/>
              <a:round/>
              <a:headEnd type="none" w="med" len="med"/>
              <a:tailEnd type="none" w="med" len="med"/>
            </a:ln>
          </p:spPr>
        </p:cxnSp>
        <p:cxnSp>
          <p:nvCxnSpPr>
            <p:cNvPr id="3475" name="Google Shape;3475;p34"/>
            <p:cNvCxnSpPr/>
            <p:nvPr/>
          </p:nvCxnSpPr>
          <p:spPr>
            <a:xfrm>
              <a:off x="8577275" y="6017475"/>
              <a:ext cx="600" cy="1028400"/>
            </a:xfrm>
            <a:prstGeom prst="straightConnector1">
              <a:avLst/>
            </a:prstGeom>
            <a:noFill/>
            <a:ln w="9525" cap="flat" cmpd="sng">
              <a:solidFill>
                <a:schemeClr val="lt1"/>
              </a:solidFill>
              <a:prstDash val="solid"/>
              <a:round/>
              <a:headEnd type="none" w="med" len="med"/>
              <a:tailEnd type="none" w="med" len="med"/>
            </a:ln>
          </p:spPr>
        </p:cxnSp>
        <p:cxnSp>
          <p:nvCxnSpPr>
            <p:cNvPr id="3476" name="Google Shape;3476;p34"/>
            <p:cNvCxnSpPr/>
            <p:nvPr/>
          </p:nvCxnSpPr>
          <p:spPr>
            <a:xfrm>
              <a:off x="8185950" y="5723541"/>
              <a:ext cx="0" cy="1325400"/>
            </a:xfrm>
            <a:prstGeom prst="straightConnector1">
              <a:avLst/>
            </a:prstGeom>
            <a:noFill/>
            <a:ln w="9525" cap="flat" cmpd="sng">
              <a:solidFill>
                <a:schemeClr val="lt1"/>
              </a:solidFill>
              <a:prstDash val="solid"/>
              <a:round/>
              <a:headEnd type="none" w="med" len="med"/>
              <a:tailEnd type="none" w="med" len="med"/>
            </a:ln>
          </p:spPr>
        </p:cxnSp>
        <p:cxnSp>
          <p:nvCxnSpPr>
            <p:cNvPr id="3477" name="Google Shape;3477;p34"/>
            <p:cNvCxnSpPr/>
            <p:nvPr/>
          </p:nvCxnSpPr>
          <p:spPr>
            <a:xfrm>
              <a:off x="7794050" y="6019875"/>
              <a:ext cx="9600" cy="1010100"/>
            </a:xfrm>
            <a:prstGeom prst="straightConnector1">
              <a:avLst/>
            </a:prstGeom>
            <a:noFill/>
            <a:ln w="9525" cap="flat" cmpd="sng">
              <a:solidFill>
                <a:schemeClr val="lt1"/>
              </a:solidFill>
              <a:prstDash val="solid"/>
              <a:round/>
              <a:headEnd type="none" w="med" len="med"/>
              <a:tailEnd type="none" w="med" len="med"/>
            </a:ln>
          </p:spPr>
        </p:cxnSp>
        <p:cxnSp>
          <p:nvCxnSpPr>
            <p:cNvPr id="3478" name="Google Shape;3478;p34"/>
            <p:cNvCxnSpPr/>
            <p:nvPr/>
          </p:nvCxnSpPr>
          <p:spPr>
            <a:xfrm>
              <a:off x="7402150" y="6298675"/>
              <a:ext cx="0" cy="5670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79"/>
        <p:cNvGrpSpPr/>
        <p:nvPr/>
      </p:nvGrpSpPr>
      <p:grpSpPr>
        <a:xfrm>
          <a:off x="0" y="0"/>
          <a:ext cx="0" cy="0"/>
          <a:chOff x="0" y="0"/>
          <a:chExt cx="0" cy="0"/>
        </a:xfrm>
      </p:grpSpPr>
      <p:grpSp>
        <p:nvGrpSpPr>
          <p:cNvPr id="3480" name="Google Shape;3480;p35"/>
          <p:cNvGrpSpPr/>
          <p:nvPr/>
        </p:nvGrpSpPr>
        <p:grpSpPr>
          <a:xfrm rot="10800000" flipH="1">
            <a:off x="5666549" y="-49481"/>
            <a:ext cx="3477455" cy="976480"/>
            <a:chOff x="7622268" y="5719681"/>
            <a:chExt cx="4636607" cy="1301974"/>
          </a:xfrm>
        </p:grpSpPr>
        <p:grpSp>
          <p:nvGrpSpPr>
            <p:cNvPr id="3481" name="Google Shape;3481;p35"/>
            <p:cNvGrpSpPr/>
            <p:nvPr/>
          </p:nvGrpSpPr>
          <p:grpSpPr>
            <a:xfrm>
              <a:off x="9381189" y="5719681"/>
              <a:ext cx="2707325" cy="1299722"/>
              <a:chOff x="6723350" y="566875"/>
              <a:chExt cx="1552188" cy="1732500"/>
            </a:xfrm>
          </p:grpSpPr>
          <p:cxnSp>
            <p:nvCxnSpPr>
              <p:cNvPr id="3482" name="Google Shape;3482;p35"/>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3" name="Google Shape;3483;p35"/>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4" name="Google Shape;3484;p35"/>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5" name="Google Shape;3485;p35"/>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6" name="Google Shape;3486;p35"/>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7" name="Google Shape;3487;p35"/>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8" name="Google Shape;3488;p35"/>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89" name="Google Shape;3489;p35"/>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3490" name="Google Shape;3490;p35"/>
            <p:cNvGrpSpPr/>
            <p:nvPr/>
          </p:nvGrpSpPr>
          <p:grpSpPr>
            <a:xfrm rot="5400000">
              <a:off x="9545961" y="3953195"/>
              <a:ext cx="789219" cy="4636607"/>
              <a:chOff x="6723350" y="566875"/>
              <a:chExt cx="452482" cy="2658300"/>
            </a:xfrm>
          </p:grpSpPr>
          <p:cxnSp>
            <p:nvCxnSpPr>
              <p:cNvPr id="3491" name="Google Shape;3491;p35"/>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492" name="Google Shape;3492;p35"/>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3493" name="Google Shape;3493;p35"/>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3494" name="Google Shape;3494;p35"/>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3495" name="Google Shape;3495;p35"/>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3496" name="Google Shape;3496;p35"/>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3497" name="Google Shape;3497;p35"/>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sp>
        <p:nvSpPr>
          <p:cNvPr id="3498" name="Google Shape;3498;p35"/>
          <p:cNvSpPr/>
          <p:nvPr/>
        </p:nvSpPr>
        <p:spPr>
          <a:xfrm flipH="1">
            <a:off x="0" y="-2850"/>
            <a:ext cx="6930812" cy="5153487"/>
          </a:xfrm>
          <a:custGeom>
            <a:avLst/>
            <a:gdLst/>
            <a:ahLst/>
            <a:cxnLst/>
            <a:rect l="l" t="t" r="r" b="b"/>
            <a:pathLst>
              <a:path w="9241083" h="6848488" extrusionOk="0">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dist="127000" dir="102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100">
              <a:solidFill>
                <a:srgbClr val="FFFFFF"/>
              </a:solidFill>
            </a:endParaRPr>
          </a:p>
        </p:txBody>
      </p:sp>
      <p:grpSp>
        <p:nvGrpSpPr>
          <p:cNvPr id="3499" name="Google Shape;3499;p35"/>
          <p:cNvGrpSpPr/>
          <p:nvPr/>
        </p:nvGrpSpPr>
        <p:grpSpPr>
          <a:xfrm rot="5915441">
            <a:off x="7182773" y="84000"/>
            <a:ext cx="3169664" cy="2915391"/>
            <a:chOff x="5252920" y="2652722"/>
            <a:chExt cx="1688542" cy="1553086"/>
          </a:xfrm>
        </p:grpSpPr>
        <p:sp>
          <p:nvSpPr>
            <p:cNvPr id="3500" name="Google Shape;3500;p35"/>
            <p:cNvSpPr/>
            <p:nvPr/>
          </p:nvSpPr>
          <p:spPr>
            <a:xfrm>
              <a:off x="5895212" y="3373278"/>
              <a:ext cx="1041117" cy="287641"/>
            </a:xfrm>
            <a:custGeom>
              <a:avLst/>
              <a:gdLst/>
              <a:ahLst/>
              <a:cxnLst/>
              <a:rect l="l" t="t" r="r" b="b"/>
              <a:pathLst>
                <a:path w="1041117" h="287641" extrusionOk="0">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1" name="Google Shape;3501;p35"/>
            <p:cNvSpPr/>
            <p:nvPr/>
          </p:nvSpPr>
          <p:spPr>
            <a:xfrm>
              <a:off x="5252920" y="3285552"/>
              <a:ext cx="657817" cy="378668"/>
            </a:xfrm>
            <a:custGeom>
              <a:avLst/>
              <a:gdLst/>
              <a:ahLst/>
              <a:cxnLst/>
              <a:rect l="l" t="t" r="r" b="b"/>
              <a:pathLst>
                <a:path w="657817" h="378668" extrusionOk="0">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2" name="Google Shape;3502;p35"/>
            <p:cNvSpPr/>
            <p:nvPr/>
          </p:nvSpPr>
          <p:spPr>
            <a:xfrm>
              <a:off x="5899974" y="3438333"/>
              <a:ext cx="1041488" cy="222711"/>
            </a:xfrm>
            <a:custGeom>
              <a:avLst/>
              <a:gdLst/>
              <a:ahLst/>
              <a:cxnLst/>
              <a:rect l="l" t="t" r="r" b="b"/>
              <a:pathLst>
                <a:path w="1041488" h="222711" extrusionOk="0">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3" name="Google Shape;3503;p35"/>
            <p:cNvSpPr/>
            <p:nvPr/>
          </p:nvSpPr>
          <p:spPr>
            <a:xfrm>
              <a:off x="5257657" y="3421247"/>
              <a:ext cx="650509" cy="244044"/>
            </a:xfrm>
            <a:custGeom>
              <a:avLst/>
              <a:gdLst/>
              <a:ahLst/>
              <a:cxnLst/>
              <a:rect l="l" t="t" r="r" b="b"/>
              <a:pathLst>
                <a:path w="650509" h="244044" extrusionOk="0">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4" name="Google Shape;3504;p35"/>
            <p:cNvSpPr/>
            <p:nvPr/>
          </p:nvSpPr>
          <p:spPr>
            <a:xfrm>
              <a:off x="5958934" y="3263169"/>
              <a:ext cx="586331" cy="942639"/>
            </a:xfrm>
            <a:custGeom>
              <a:avLst/>
              <a:gdLst/>
              <a:ahLst/>
              <a:cxnLst/>
              <a:rect l="l" t="t" r="r" b="b"/>
              <a:pathLst>
                <a:path w="586331" h="942639" extrusionOk="0">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5" name="Google Shape;3505;p35"/>
            <p:cNvSpPr/>
            <p:nvPr/>
          </p:nvSpPr>
          <p:spPr>
            <a:xfrm>
              <a:off x="5702214" y="2652722"/>
              <a:ext cx="383206" cy="662072"/>
            </a:xfrm>
            <a:custGeom>
              <a:avLst/>
              <a:gdLst/>
              <a:ahLst/>
              <a:cxnLst/>
              <a:rect l="l" t="t" r="r" b="b"/>
              <a:pathLst>
                <a:path w="383206" h="662072" extrusionOk="0">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6" name="Google Shape;3506;p35"/>
            <p:cNvSpPr/>
            <p:nvPr/>
          </p:nvSpPr>
          <p:spPr>
            <a:xfrm>
              <a:off x="5960268" y="3277932"/>
              <a:ext cx="570350" cy="913233"/>
            </a:xfrm>
            <a:custGeom>
              <a:avLst/>
              <a:gdLst/>
              <a:ahLst/>
              <a:cxnLst/>
              <a:rect l="l" t="t" r="r" b="b"/>
              <a:pathLst>
                <a:path w="570350" h="913233" extrusionOk="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7" name="Google Shape;3507;p35"/>
            <p:cNvSpPr/>
            <p:nvPr/>
          </p:nvSpPr>
          <p:spPr>
            <a:xfrm>
              <a:off x="5705557" y="2674619"/>
              <a:ext cx="341483" cy="625316"/>
            </a:xfrm>
            <a:custGeom>
              <a:avLst/>
              <a:gdLst/>
              <a:ahLst/>
              <a:cxnLst/>
              <a:rect l="l" t="t" r="r" b="b"/>
              <a:pathLst>
                <a:path w="341483" h="625316" extrusionOk="0">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8" name="Google Shape;3508;p35"/>
            <p:cNvSpPr/>
            <p:nvPr/>
          </p:nvSpPr>
          <p:spPr>
            <a:xfrm>
              <a:off x="6062733" y="3421267"/>
              <a:ext cx="69351" cy="69353"/>
            </a:xfrm>
            <a:custGeom>
              <a:avLst/>
              <a:gdLst/>
              <a:ahLst/>
              <a:cxnLst/>
              <a:rect l="l" t="t" r="r" b="b"/>
              <a:pathLst>
                <a:path w="69351" h="69353" extrusionOk="0">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09" name="Google Shape;3509;p35"/>
            <p:cNvSpPr/>
            <p:nvPr/>
          </p:nvSpPr>
          <p:spPr>
            <a:xfrm>
              <a:off x="6091618" y="3421951"/>
              <a:ext cx="11620" cy="68389"/>
            </a:xfrm>
            <a:custGeom>
              <a:avLst/>
              <a:gdLst/>
              <a:ahLst/>
              <a:cxnLst/>
              <a:rect l="l" t="t" r="r" b="b"/>
              <a:pathLst>
                <a:path w="11620" h="68389" extrusionOk="0">
                  <a:moveTo>
                    <a:pt x="0" y="0"/>
                  </a:moveTo>
                  <a:lnTo>
                    <a:pt x="11621" y="68390"/>
                  </a:lnTo>
                </a:path>
              </a:pathLst>
            </a:custGeom>
            <a:noFill/>
            <a:ln w="9525" cap="flat" cmpd="sng">
              <a:solidFill>
                <a:srgbClr val="4D4D4D"/>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510" name="Google Shape;3510;p35"/>
          <p:cNvGrpSpPr/>
          <p:nvPr/>
        </p:nvGrpSpPr>
        <p:grpSpPr>
          <a:xfrm>
            <a:off x="7204834" y="2565179"/>
            <a:ext cx="2191782" cy="2216284"/>
            <a:chOff x="5529738" y="2852832"/>
            <a:chExt cx="1135168" cy="1147858"/>
          </a:xfrm>
        </p:grpSpPr>
        <p:sp>
          <p:nvSpPr>
            <p:cNvPr id="3511" name="Google Shape;3511;p35"/>
            <p:cNvSpPr/>
            <p:nvPr/>
          </p:nvSpPr>
          <p:spPr>
            <a:xfrm>
              <a:off x="5529738" y="2852996"/>
              <a:ext cx="1135168" cy="1147694"/>
            </a:xfrm>
            <a:custGeom>
              <a:avLst/>
              <a:gdLst/>
              <a:ahLst/>
              <a:cxnLst/>
              <a:rect l="l" t="t" r="r" b="b"/>
              <a:pathLst>
                <a:path w="1135168" h="1147694" extrusionOk="0">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2" name="Google Shape;3512;p35"/>
            <p:cNvSpPr/>
            <p:nvPr/>
          </p:nvSpPr>
          <p:spPr>
            <a:xfrm rot="-2620915">
              <a:off x="5536241" y="308177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3" name="Google Shape;3513;p35"/>
            <p:cNvSpPr/>
            <p:nvPr/>
          </p:nvSpPr>
          <p:spPr>
            <a:xfrm rot="-2620915">
              <a:off x="5585213" y="3139695"/>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4" name="Google Shape;3514;p35"/>
            <p:cNvSpPr/>
            <p:nvPr/>
          </p:nvSpPr>
          <p:spPr>
            <a:xfrm rot="-2620915">
              <a:off x="5552009" y="31092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5" name="Google Shape;3515;p35"/>
            <p:cNvSpPr/>
            <p:nvPr/>
          </p:nvSpPr>
          <p:spPr>
            <a:xfrm rot="-2620915">
              <a:off x="5561066" y="31186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6" name="Google Shape;3516;p35"/>
            <p:cNvSpPr/>
            <p:nvPr/>
          </p:nvSpPr>
          <p:spPr>
            <a:xfrm rot="-2620915">
              <a:off x="5570027" y="312817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7" name="Google Shape;3517;p35"/>
            <p:cNvSpPr/>
            <p:nvPr/>
          </p:nvSpPr>
          <p:spPr>
            <a:xfrm rot="-2620915">
              <a:off x="5579083" y="313759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8" name="Google Shape;3518;p35"/>
            <p:cNvSpPr/>
            <p:nvPr/>
          </p:nvSpPr>
          <p:spPr>
            <a:xfrm rot="-2620915">
              <a:off x="5624402" y="31849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9" name="Google Shape;3519;p35"/>
            <p:cNvSpPr/>
            <p:nvPr/>
          </p:nvSpPr>
          <p:spPr>
            <a:xfrm rot="-2620915">
              <a:off x="5615346" y="31754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0" name="Google Shape;3520;p35"/>
            <p:cNvSpPr/>
            <p:nvPr/>
          </p:nvSpPr>
          <p:spPr>
            <a:xfrm rot="-2620915">
              <a:off x="5606223" y="31659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1" name="Google Shape;3521;p35"/>
            <p:cNvSpPr/>
            <p:nvPr/>
          </p:nvSpPr>
          <p:spPr>
            <a:xfrm rot="-2620915">
              <a:off x="5597167" y="315650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2" name="Google Shape;3522;p35"/>
            <p:cNvSpPr/>
            <p:nvPr/>
          </p:nvSpPr>
          <p:spPr>
            <a:xfrm rot="-2620915">
              <a:off x="5628834" y="3178599"/>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3" name="Google Shape;3523;p35"/>
            <p:cNvSpPr/>
            <p:nvPr/>
          </p:nvSpPr>
          <p:spPr>
            <a:xfrm rot="-2620915">
              <a:off x="5677831" y="323658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4" name="Google Shape;3524;p35"/>
            <p:cNvSpPr/>
            <p:nvPr/>
          </p:nvSpPr>
          <p:spPr>
            <a:xfrm rot="-2620915">
              <a:off x="5644631" y="32059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5" name="Google Shape;3525;p35"/>
            <p:cNvSpPr/>
            <p:nvPr/>
          </p:nvSpPr>
          <p:spPr>
            <a:xfrm rot="-2620915">
              <a:off x="5653658" y="321558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6" name="Google Shape;3526;p35"/>
            <p:cNvSpPr/>
            <p:nvPr/>
          </p:nvSpPr>
          <p:spPr>
            <a:xfrm rot="-2620915">
              <a:off x="5662714" y="322500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7" name="Google Shape;3527;p35"/>
            <p:cNvSpPr/>
            <p:nvPr/>
          </p:nvSpPr>
          <p:spPr>
            <a:xfrm rot="-2620915">
              <a:off x="5671771" y="3234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8" name="Google Shape;3528;p35"/>
            <p:cNvSpPr/>
            <p:nvPr/>
          </p:nvSpPr>
          <p:spPr>
            <a:xfrm rot="-2620915">
              <a:off x="5716926" y="32818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9" name="Google Shape;3529;p35"/>
            <p:cNvSpPr/>
            <p:nvPr/>
          </p:nvSpPr>
          <p:spPr>
            <a:xfrm rot="-2620915">
              <a:off x="5707967" y="327226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0" name="Google Shape;3530;p35"/>
            <p:cNvSpPr/>
            <p:nvPr/>
          </p:nvSpPr>
          <p:spPr>
            <a:xfrm rot="-2620915">
              <a:off x="5698911" y="32627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1" name="Google Shape;3531;p35"/>
            <p:cNvSpPr/>
            <p:nvPr/>
          </p:nvSpPr>
          <p:spPr>
            <a:xfrm rot="-2620915">
              <a:off x="5689854" y="3253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2" name="Google Shape;3532;p35"/>
            <p:cNvSpPr/>
            <p:nvPr/>
          </p:nvSpPr>
          <p:spPr>
            <a:xfrm rot="-2620915">
              <a:off x="5721482" y="327532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3" name="Google Shape;3533;p35"/>
            <p:cNvSpPr/>
            <p:nvPr/>
          </p:nvSpPr>
          <p:spPr>
            <a:xfrm rot="-2620915">
              <a:off x="5770384" y="3333313"/>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4" name="Google Shape;3534;p35"/>
            <p:cNvSpPr/>
            <p:nvPr/>
          </p:nvSpPr>
          <p:spPr>
            <a:xfrm rot="-2620915">
              <a:off x="5737183" y="33028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5" name="Google Shape;3535;p35"/>
            <p:cNvSpPr/>
            <p:nvPr/>
          </p:nvSpPr>
          <p:spPr>
            <a:xfrm rot="-2620915">
              <a:off x="5746306" y="33123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6" name="Google Shape;3536;p35"/>
            <p:cNvSpPr/>
            <p:nvPr/>
          </p:nvSpPr>
          <p:spPr>
            <a:xfrm rot="-2620915">
              <a:off x="5755267" y="33217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7" name="Google Shape;3537;p35"/>
            <p:cNvSpPr/>
            <p:nvPr/>
          </p:nvSpPr>
          <p:spPr>
            <a:xfrm rot="-2620915">
              <a:off x="5764255" y="333121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8" name="Google Shape;3538;p35"/>
            <p:cNvSpPr/>
            <p:nvPr/>
          </p:nvSpPr>
          <p:spPr>
            <a:xfrm rot="-2620915">
              <a:off x="5809574" y="337854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9" name="Google Shape;3539;p35"/>
            <p:cNvSpPr/>
            <p:nvPr/>
          </p:nvSpPr>
          <p:spPr>
            <a:xfrm rot="-2620915">
              <a:off x="5800517" y="336912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0" name="Google Shape;3540;p35"/>
            <p:cNvSpPr/>
            <p:nvPr/>
          </p:nvSpPr>
          <p:spPr>
            <a:xfrm rot="-2620915">
              <a:off x="5791395" y="335963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1" name="Google Shape;3541;p35"/>
            <p:cNvSpPr/>
            <p:nvPr/>
          </p:nvSpPr>
          <p:spPr>
            <a:xfrm rot="-2620915">
              <a:off x="5782338" y="33502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2" name="Google Shape;3542;p35"/>
            <p:cNvSpPr/>
            <p:nvPr/>
          </p:nvSpPr>
          <p:spPr>
            <a:xfrm rot="-2620915">
              <a:off x="5814034" y="3372244"/>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3" name="Google Shape;3543;p35"/>
            <p:cNvSpPr/>
            <p:nvPr/>
          </p:nvSpPr>
          <p:spPr>
            <a:xfrm rot="-2620915">
              <a:off x="5863071" y="3430139"/>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4" name="Google Shape;3544;p35"/>
            <p:cNvSpPr/>
            <p:nvPr/>
          </p:nvSpPr>
          <p:spPr>
            <a:xfrm rot="-2620915">
              <a:off x="5829802" y="339971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5" name="Google Shape;3545;p35"/>
            <p:cNvSpPr/>
            <p:nvPr/>
          </p:nvSpPr>
          <p:spPr>
            <a:xfrm rot="-2620915">
              <a:off x="5838924" y="34091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6" name="Google Shape;3546;p35"/>
            <p:cNvSpPr/>
            <p:nvPr/>
          </p:nvSpPr>
          <p:spPr>
            <a:xfrm rot="-2620915">
              <a:off x="5847886" y="34186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7" name="Google Shape;3547;p35"/>
            <p:cNvSpPr/>
            <p:nvPr/>
          </p:nvSpPr>
          <p:spPr>
            <a:xfrm rot="-2620915">
              <a:off x="5856942" y="342813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8" name="Google Shape;3548;p35"/>
            <p:cNvSpPr/>
            <p:nvPr/>
          </p:nvSpPr>
          <p:spPr>
            <a:xfrm rot="-2620915">
              <a:off x="5902166" y="347537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9" name="Google Shape;3549;p35"/>
            <p:cNvSpPr/>
            <p:nvPr/>
          </p:nvSpPr>
          <p:spPr>
            <a:xfrm rot="-2620915">
              <a:off x="5893139" y="34658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0" name="Google Shape;3550;p35"/>
            <p:cNvSpPr/>
            <p:nvPr/>
          </p:nvSpPr>
          <p:spPr>
            <a:xfrm rot="-2620915">
              <a:off x="5884082" y="345646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1" name="Google Shape;3551;p35"/>
            <p:cNvSpPr/>
            <p:nvPr/>
          </p:nvSpPr>
          <p:spPr>
            <a:xfrm rot="-2620915">
              <a:off x="5875026" y="344704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2" name="Google Shape;3552;p35"/>
            <p:cNvSpPr/>
            <p:nvPr/>
          </p:nvSpPr>
          <p:spPr>
            <a:xfrm rot="-2620915">
              <a:off x="5904751" y="346700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3" name="Google Shape;3553;p35"/>
            <p:cNvSpPr/>
            <p:nvPr/>
          </p:nvSpPr>
          <p:spPr>
            <a:xfrm rot="-2620915">
              <a:off x="5953722" y="3524927"/>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4" name="Google Shape;3554;p35"/>
            <p:cNvSpPr/>
            <p:nvPr/>
          </p:nvSpPr>
          <p:spPr>
            <a:xfrm rot="-2620915">
              <a:off x="5920453" y="34944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5" name="Google Shape;3555;p35"/>
            <p:cNvSpPr/>
            <p:nvPr/>
          </p:nvSpPr>
          <p:spPr>
            <a:xfrm rot="-2620915">
              <a:off x="5929575" y="35039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6" name="Google Shape;3556;p35"/>
            <p:cNvSpPr/>
            <p:nvPr/>
          </p:nvSpPr>
          <p:spPr>
            <a:xfrm rot="-2620915">
              <a:off x="5938536" y="351340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7" name="Google Shape;3557;p35"/>
            <p:cNvSpPr/>
            <p:nvPr/>
          </p:nvSpPr>
          <p:spPr>
            <a:xfrm rot="-2620915">
              <a:off x="5947593" y="35228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8" name="Google Shape;3558;p35"/>
            <p:cNvSpPr/>
            <p:nvPr/>
          </p:nvSpPr>
          <p:spPr>
            <a:xfrm rot="-2620915">
              <a:off x="5992912" y="3570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9" name="Google Shape;3559;p35"/>
            <p:cNvSpPr/>
            <p:nvPr/>
          </p:nvSpPr>
          <p:spPr>
            <a:xfrm rot="-2620915">
              <a:off x="5983855" y="356073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0" name="Google Shape;3560;p35"/>
            <p:cNvSpPr/>
            <p:nvPr/>
          </p:nvSpPr>
          <p:spPr>
            <a:xfrm rot="-2620915">
              <a:off x="5974733" y="355124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1" name="Google Shape;3561;p35"/>
            <p:cNvSpPr/>
            <p:nvPr/>
          </p:nvSpPr>
          <p:spPr>
            <a:xfrm rot="-2620915">
              <a:off x="5965677" y="354183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2" name="Google Shape;3562;p35"/>
            <p:cNvSpPr/>
            <p:nvPr/>
          </p:nvSpPr>
          <p:spPr>
            <a:xfrm rot="-2620915">
              <a:off x="5996647" y="3563235"/>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3" name="Google Shape;3563;p35"/>
            <p:cNvSpPr/>
            <p:nvPr/>
          </p:nvSpPr>
          <p:spPr>
            <a:xfrm rot="-2620915">
              <a:off x="6045618" y="3621061"/>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4" name="Google Shape;3564;p35"/>
            <p:cNvSpPr/>
            <p:nvPr/>
          </p:nvSpPr>
          <p:spPr>
            <a:xfrm rot="-2620915">
              <a:off x="6012415" y="35907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5" name="Google Shape;3565;p35"/>
            <p:cNvSpPr/>
            <p:nvPr/>
          </p:nvSpPr>
          <p:spPr>
            <a:xfrm rot="-2620915">
              <a:off x="6021471" y="36001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6" name="Google Shape;3566;p35"/>
            <p:cNvSpPr/>
            <p:nvPr/>
          </p:nvSpPr>
          <p:spPr>
            <a:xfrm rot="-2620915">
              <a:off x="6030498" y="36097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7" name="Google Shape;3567;p35"/>
            <p:cNvSpPr/>
            <p:nvPr/>
          </p:nvSpPr>
          <p:spPr>
            <a:xfrm rot="-2620915">
              <a:off x="6039555" y="361912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8" name="Google Shape;3568;p35"/>
            <p:cNvSpPr/>
            <p:nvPr/>
          </p:nvSpPr>
          <p:spPr>
            <a:xfrm rot="-2620915">
              <a:off x="6084808" y="366638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9" name="Google Shape;3569;p35"/>
            <p:cNvSpPr/>
            <p:nvPr/>
          </p:nvSpPr>
          <p:spPr>
            <a:xfrm rot="-2620915">
              <a:off x="6075751" y="36568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0" name="Google Shape;3570;p35"/>
            <p:cNvSpPr/>
            <p:nvPr/>
          </p:nvSpPr>
          <p:spPr>
            <a:xfrm rot="-2620915">
              <a:off x="6066695" y="364745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1" name="Google Shape;3571;p35"/>
            <p:cNvSpPr/>
            <p:nvPr/>
          </p:nvSpPr>
          <p:spPr>
            <a:xfrm rot="-2620915">
              <a:off x="6057668" y="363796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2" name="Google Shape;3572;p35"/>
            <p:cNvSpPr/>
            <p:nvPr/>
          </p:nvSpPr>
          <p:spPr>
            <a:xfrm rot="-2620915">
              <a:off x="6088437" y="3659107"/>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3" name="Google Shape;3573;p35"/>
            <p:cNvSpPr/>
            <p:nvPr/>
          </p:nvSpPr>
          <p:spPr>
            <a:xfrm rot="-2620915">
              <a:off x="6137475" y="3717098"/>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4" name="Google Shape;3574;p35"/>
            <p:cNvSpPr/>
            <p:nvPr/>
          </p:nvSpPr>
          <p:spPr>
            <a:xfrm rot="-2620915">
              <a:off x="6104205" y="368657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5" name="Google Shape;3575;p35"/>
            <p:cNvSpPr/>
            <p:nvPr/>
          </p:nvSpPr>
          <p:spPr>
            <a:xfrm rot="-2620915">
              <a:off x="6113327" y="369615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6" name="Google Shape;3576;p35"/>
            <p:cNvSpPr/>
            <p:nvPr/>
          </p:nvSpPr>
          <p:spPr>
            <a:xfrm rot="-2620915">
              <a:off x="6122289" y="37055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7" name="Google Shape;3577;p35"/>
            <p:cNvSpPr/>
            <p:nvPr/>
          </p:nvSpPr>
          <p:spPr>
            <a:xfrm rot="-2620915">
              <a:off x="6131345" y="371499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8" name="Google Shape;3578;p35"/>
            <p:cNvSpPr/>
            <p:nvPr/>
          </p:nvSpPr>
          <p:spPr>
            <a:xfrm rot="-2620915">
              <a:off x="6176664" y="3762328"/>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9" name="Google Shape;3579;p35"/>
            <p:cNvSpPr/>
            <p:nvPr/>
          </p:nvSpPr>
          <p:spPr>
            <a:xfrm rot="-2620915">
              <a:off x="6167542" y="375284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0" name="Google Shape;3580;p35"/>
            <p:cNvSpPr/>
            <p:nvPr/>
          </p:nvSpPr>
          <p:spPr>
            <a:xfrm rot="-2620915">
              <a:off x="6158485" y="374342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1" name="Google Shape;3581;p35"/>
            <p:cNvSpPr/>
            <p:nvPr/>
          </p:nvSpPr>
          <p:spPr>
            <a:xfrm rot="-2620915">
              <a:off x="6149429" y="3733906"/>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2" name="Google Shape;3582;p35"/>
            <p:cNvSpPr/>
            <p:nvPr/>
          </p:nvSpPr>
          <p:spPr>
            <a:xfrm rot="-2620915">
              <a:off x="6179088" y="3753896"/>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3" name="Google Shape;3583;p35"/>
            <p:cNvSpPr/>
            <p:nvPr/>
          </p:nvSpPr>
          <p:spPr>
            <a:xfrm rot="-2620915">
              <a:off x="6228057" y="381195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4" name="Google Shape;3584;p35"/>
            <p:cNvSpPr/>
            <p:nvPr/>
          </p:nvSpPr>
          <p:spPr>
            <a:xfrm rot="-2620915">
              <a:off x="6194787" y="378142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5" name="Google Shape;3585;p35"/>
            <p:cNvSpPr/>
            <p:nvPr/>
          </p:nvSpPr>
          <p:spPr>
            <a:xfrm rot="-2620915">
              <a:off x="6203909" y="3790917"/>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6" name="Google Shape;3586;p35"/>
            <p:cNvSpPr/>
            <p:nvPr/>
          </p:nvSpPr>
          <p:spPr>
            <a:xfrm rot="-2620915">
              <a:off x="6212871" y="38004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7" name="Google Shape;3587;p35"/>
            <p:cNvSpPr/>
            <p:nvPr/>
          </p:nvSpPr>
          <p:spPr>
            <a:xfrm rot="-2620915">
              <a:off x="6221927" y="380985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8" name="Google Shape;3588;p35"/>
            <p:cNvSpPr/>
            <p:nvPr/>
          </p:nvSpPr>
          <p:spPr>
            <a:xfrm rot="-2620915">
              <a:off x="6267246" y="385718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9" name="Google Shape;3589;p35"/>
            <p:cNvSpPr/>
            <p:nvPr/>
          </p:nvSpPr>
          <p:spPr>
            <a:xfrm rot="-2620915">
              <a:off x="6258124" y="384759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0" name="Google Shape;3590;p35"/>
            <p:cNvSpPr/>
            <p:nvPr/>
          </p:nvSpPr>
          <p:spPr>
            <a:xfrm rot="-2620915">
              <a:off x="6249067" y="3838179"/>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1" name="Google Shape;3591;p35"/>
            <p:cNvSpPr/>
            <p:nvPr/>
          </p:nvSpPr>
          <p:spPr>
            <a:xfrm rot="-2620915">
              <a:off x="6240106" y="3828760"/>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2" name="Google Shape;3592;p35"/>
            <p:cNvSpPr/>
            <p:nvPr/>
          </p:nvSpPr>
          <p:spPr>
            <a:xfrm rot="-2620915">
              <a:off x="6272887" y="3848371"/>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3" name="Google Shape;3593;p35"/>
            <p:cNvSpPr/>
            <p:nvPr/>
          </p:nvSpPr>
          <p:spPr>
            <a:xfrm rot="-2620915">
              <a:off x="6362358" y="3945480"/>
              <a:ext cx="97348" cy="4948"/>
            </a:xfrm>
            <a:custGeom>
              <a:avLst/>
              <a:gdLst/>
              <a:ahLst/>
              <a:cxnLst/>
              <a:rect l="l" t="t" r="r" b="b"/>
              <a:pathLst>
                <a:path w="97440" h="4953" extrusionOk="0">
                  <a:moveTo>
                    <a:pt x="-225" y="-218"/>
                  </a:moveTo>
                  <a:lnTo>
                    <a:pt x="97216" y="-218"/>
                  </a:lnTo>
                  <a:lnTo>
                    <a:pt x="97216" y="4735"/>
                  </a:lnTo>
                  <a:lnTo>
                    <a:pt x="-225" y="473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4" name="Google Shape;3594;p35"/>
            <p:cNvSpPr/>
            <p:nvPr/>
          </p:nvSpPr>
          <p:spPr>
            <a:xfrm rot="-2620915">
              <a:off x="6321859" y="3906292"/>
              <a:ext cx="70038" cy="2474"/>
            </a:xfrm>
            <a:custGeom>
              <a:avLst/>
              <a:gdLst/>
              <a:ahLst/>
              <a:cxnLst/>
              <a:rect l="l" t="t" r="r" b="b"/>
              <a:pathLst>
                <a:path w="70104" h="2476" extrusionOk="0">
                  <a:moveTo>
                    <a:pt x="-225" y="-218"/>
                  </a:moveTo>
                  <a:lnTo>
                    <a:pt x="69879" y="-218"/>
                  </a:lnTo>
                  <a:lnTo>
                    <a:pt x="69879"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5" name="Google Shape;3595;p35"/>
            <p:cNvSpPr/>
            <p:nvPr/>
          </p:nvSpPr>
          <p:spPr>
            <a:xfrm rot="-2620915">
              <a:off x="6288655" y="3875933"/>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6" name="Google Shape;3596;p35"/>
            <p:cNvSpPr/>
            <p:nvPr/>
          </p:nvSpPr>
          <p:spPr>
            <a:xfrm rot="-2620915">
              <a:off x="6297712" y="388535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7" name="Google Shape;3597;p35"/>
            <p:cNvSpPr/>
            <p:nvPr/>
          </p:nvSpPr>
          <p:spPr>
            <a:xfrm rot="-2620915">
              <a:off x="6306673" y="389477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8" name="Google Shape;3598;p35"/>
            <p:cNvSpPr/>
            <p:nvPr/>
          </p:nvSpPr>
          <p:spPr>
            <a:xfrm rot="-2620915">
              <a:off x="6315729" y="390419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9" name="Google Shape;3599;p35"/>
            <p:cNvSpPr/>
            <p:nvPr/>
          </p:nvSpPr>
          <p:spPr>
            <a:xfrm rot="-2620915">
              <a:off x="6361048" y="3951522"/>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0" name="Google Shape;3600;p35"/>
            <p:cNvSpPr/>
            <p:nvPr/>
          </p:nvSpPr>
          <p:spPr>
            <a:xfrm rot="-2620915">
              <a:off x="6351992" y="3942104"/>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1" name="Google Shape;3601;p35"/>
            <p:cNvSpPr/>
            <p:nvPr/>
          </p:nvSpPr>
          <p:spPr>
            <a:xfrm rot="-2620915">
              <a:off x="6342869" y="3932615"/>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2" name="Google Shape;3602;p35"/>
            <p:cNvSpPr/>
            <p:nvPr/>
          </p:nvSpPr>
          <p:spPr>
            <a:xfrm rot="-2620915">
              <a:off x="6333813" y="3923101"/>
              <a:ext cx="48626" cy="2474"/>
            </a:xfrm>
            <a:custGeom>
              <a:avLst/>
              <a:gdLst/>
              <a:ahLst/>
              <a:cxnLst/>
              <a:rect l="l" t="t" r="r" b="b"/>
              <a:pathLst>
                <a:path w="48672" h="2476" extrusionOk="0">
                  <a:moveTo>
                    <a:pt x="-225" y="-218"/>
                  </a:moveTo>
                  <a:lnTo>
                    <a:pt x="48448" y="-218"/>
                  </a:lnTo>
                  <a:lnTo>
                    <a:pt x="48448" y="2259"/>
                  </a:lnTo>
                  <a:lnTo>
                    <a:pt x="-225" y="225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3" name="Google Shape;3603;p35"/>
            <p:cNvSpPr/>
            <p:nvPr/>
          </p:nvSpPr>
          <p:spPr>
            <a:xfrm>
              <a:off x="6465855" y="3015233"/>
              <a:ext cx="53435" cy="51149"/>
            </a:xfrm>
            <a:custGeom>
              <a:avLst/>
              <a:gdLst/>
              <a:ahLst/>
              <a:cxnLst/>
              <a:rect l="l" t="t" r="r" b="b"/>
              <a:pathLst>
                <a:path w="53435" h="51149" extrusionOk="0">
                  <a:moveTo>
                    <a:pt x="53210" y="3307"/>
                  </a:moveTo>
                  <a:lnTo>
                    <a:pt x="3204" y="50932"/>
                  </a:lnTo>
                  <a:lnTo>
                    <a:pt x="1585" y="49312"/>
                  </a:lnTo>
                  <a:lnTo>
                    <a:pt x="-225" y="47407"/>
                  </a:lnTo>
                  <a:lnTo>
                    <a:pt x="49781"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4" name="Google Shape;3604;p35"/>
            <p:cNvSpPr/>
            <p:nvPr/>
          </p:nvSpPr>
          <p:spPr>
            <a:xfrm>
              <a:off x="6142195" y="2853213"/>
              <a:ext cx="6667" cy="69246"/>
            </a:xfrm>
            <a:custGeom>
              <a:avLst/>
              <a:gdLst/>
              <a:ahLst/>
              <a:cxnLst/>
              <a:rect l="l" t="t" r="r" b="b"/>
              <a:pathLst>
                <a:path w="6667" h="69246" extrusionOk="0">
                  <a:moveTo>
                    <a:pt x="4633" y="69029"/>
                  </a:moveTo>
                  <a:lnTo>
                    <a:pt x="-225" y="69029"/>
                  </a:lnTo>
                  <a:lnTo>
                    <a:pt x="1299" y="-218"/>
                  </a:lnTo>
                  <a:lnTo>
                    <a:pt x="644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5" name="Google Shape;3605;p35"/>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6" name="Google Shape;3606;p35"/>
            <p:cNvSpPr/>
            <p:nvPr/>
          </p:nvSpPr>
          <p:spPr>
            <a:xfrm>
              <a:off x="6315836" y="2895218"/>
              <a:ext cx="33051" cy="66008"/>
            </a:xfrm>
            <a:custGeom>
              <a:avLst/>
              <a:gdLst/>
              <a:ahLst/>
              <a:cxnLst/>
              <a:rect l="l" t="t" r="r" b="b"/>
              <a:pathLst>
                <a:path w="33051" h="66008" extrusionOk="0">
                  <a:moveTo>
                    <a:pt x="4252" y="65791"/>
                  </a:moveTo>
                  <a:lnTo>
                    <a:pt x="-225" y="63886"/>
                  </a:lnTo>
                  <a:lnTo>
                    <a:pt x="28350" y="-218"/>
                  </a:lnTo>
                  <a:lnTo>
                    <a:pt x="32827" y="1783"/>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7" name="Google Shape;3607;p35"/>
            <p:cNvSpPr/>
            <p:nvPr/>
          </p:nvSpPr>
          <p:spPr>
            <a:xfrm>
              <a:off x="6595681" y="3388423"/>
              <a:ext cx="67627" cy="6476"/>
            </a:xfrm>
            <a:custGeom>
              <a:avLst/>
              <a:gdLst/>
              <a:ahLst/>
              <a:cxnLst/>
              <a:rect l="l" t="t" r="r" b="b"/>
              <a:pathLst>
                <a:path w="67627" h="6476" extrusionOk="0">
                  <a:moveTo>
                    <a:pt x="67307" y="6259"/>
                  </a:moveTo>
                  <a:lnTo>
                    <a:pt x="-225" y="4735"/>
                  </a:lnTo>
                  <a:cubicBezTo>
                    <a:pt x="-225" y="3021"/>
                    <a:pt x="-225" y="1401"/>
                    <a:pt x="-225" y="-218"/>
                  </a:cubicBezTo>
                  <a:lnTo>
                    <a:pt x="67403" y="130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8" name="Google Shape;3608;p35"/>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9" name="Google Shape;3609;p35"/>
            <p:cNvSpPr/>
            <p:nvPr/>
          </p:nvSpPr>
          <p:spPr>
            <a:xfrm>
              <a:off x="6563391" y="3188588"/>
              <a:ext cx="66579" cy="29717"/>
            </a:xfrm>
            <a:custGeom>
              <a:avLst/>
              <a:gdLst/>
              <a:ahLst/>
              <a:cxnLst/>
              <a:rect l="l" t="t" r="r" b="b"/>
              <a:pathLst>
                <a:path w="66579" h="29717" extrusionOk="0">
                  <a:moveTo>
                    <a:pt x="66355" y="4259"/>
                  </a:moveTo>
                  <a:lnTo>
                    <a:pt x="1490" y="29500"/>
                  </a:lnTo>
                  <a:cubicBezTo>
                    <a:pt x="1013" y="27938"/>
                    <a:pt x="442" y="26414"/>
                    <a:pt x="-225" y="24928"/>
                  </a:cubicBezTo>
                  <a:lnTo>
                    <a:pt x="6464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0" name="Google Shape;3610;p35"/>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1" name="Google Shape;3611;p35"/>
            <p:cNvSpPr/>
            <p:nvPr/>
          </p:nvSpPr>
          <p:spPr>
            <a:xfrm>
              <a:off x="5940075" y="2888646"/>
              <a:ext cx="30765" cy="69056"/>
            </a:xfrm>
            <a:custGeom>
              <a:avLst/>
              <a:gdLst/>
              <a:ahLst/>
              <a:cxnLst/>
              <a:rect l="l" t="t" r="r" b="b"/>
              <a:pathLst>
                <a:path w="30765" h="69056" extrusionOk="0">
                  <a:moveTo>
                    <a:pt x="4442" y="-218"/>
                  </a:moveTo>
                  <a:lnTo>
                    <a:pt x="30541" y="67029"/>
                  </a:lnTo>
                  <a:lnTo>
                    <a:pt x="25874" y="68839"/>
                  </a:lnTo>
                  <a:lnTo>
                    <a:pt x="-225" y="159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2" name="Google Shape;3612;p35"/>
            <p:cNvSpPr/>
            <p:nvPr/>
          </p:nvSpPr>
          <p:spPr>
            <a:xfrm>
              <a:off x="6142481" y="2852832"/>
              <a:ext cx="6381" cy="69341"/>
            </a:xfrm>
            <a:custGeom>
              <a:avLst/>
              <a:gdLst/>
              <a:ahLst/>
              <a:cxnLst/>
              <a:rect l="l" t="t" r="r" b="b"/>
              <a:pathLst>
                <a:path w="6381" h="69341" extrusionOk="0">
                  <a:moveTo>
                    <a:pt x="6157" y="-218"/>
                  </a:moveTo>
                  <a:lnTo>
                    <a:pt x="4633" y="69124"/>
                  </a:lnTo>
                  <a:lnTo>
                    <a:pt x="-225" y="69124"/>
                  </a:lnTo>
                  <a:lnTo>
                    <a:pt x="1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3" name="Google Shape;3613;p35"/>
            <p:cNvSpPr/>
            <p:nvPr/>
          </p:nvSpPr>
          <p:spPr>
            <a:xfrm>
              <a:off x="6315169" y="2895218"/>
              <a:ext cx="33051" cy="66008"/>
            </a:xfrm>
            <a:custGeom>
              <a:avLst/>
              <a:gdLst/>
              <a:ahLst/>
              <a:cxnLst/>
              <a:rect l="l" t="t" r="r" b="b"/>
              <a:pathLst>
                <a:path w="33051" h="66008" extrusionOk="0">
                  <a:moveTo>
                    <a:pt x="32827" y="1783"/>
                  </a:moveTo>
                  <a:lnTo>
                    <a:pt x="4252" y="65791"/>
                  </a:lnTo>
                  <a:lnTo>
                    <a:pt x="-225" y="63886"/>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4" name="Google Shape;3614;p35"/>
            <p:cNvSpPr/>
            <p:nvPr/>
          </p:nvSpPr>
          <p:spPr>
            <a:xfrm>
              <a:off x="6465855" y="3015805"/>
              <a:ext cx="53435" cy="51149"/>
            </a:xfrm>
            <a:custGeom>
              <a:avLst/>
              <a:gdLst/>
              <a:ahLst/>
              <a:cxnLst/>
              <a:rect l="l" t="t" r="r" b="b"/>
              <a:pathLst>
                <a:path w="53435" h="51149" extrusionOk="0">
                  <a:moveTo>
                    <a:pt x="1585" y="49312"/>
                  </a:moveTo>
                  <a:lnTo>
                    <a:pt x="-225" y="47407"/>
                  </a:lnTo>
                  <a:lnTo>
                    <a:pt x="49781" y="-218"/>
                  </a:lnTo>
                  <a:lnTo>
                    <a:pt x="53210" y="3307"/>
                  </a:lnTo>
                  <a:lnTo>
                    <a:pt x="3204" y="5093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5" name="Google Shape;3615;p35"/>
            <p:cNvSpPr/>
            <p:nvPr/>
          </p:nvSpPr>
          <p:spPr>
            <a:xfrm>
              <a:off x="6563391" y="3188588"/>
              <a:ext cx="66579" cy="29717"/>
            </a:xfrm>
            <a:custGeom>
              <a:avLst/>
              <a:gdLst/>
              <a:ahLst/>
              <a:cxnLst/>
              <a:rect l="l" t="t" r="r" b="b"/>
              <a:pathLst>
                <a:path w="66579" h="29717" extrusionOk="0">
                  <a:moveTo>
                    <a:pt x="64640" y="-218"/>
                  </a:moveTo>
                  <a:lnTo>
                    <a:pt x="66355" y="4259"/>
                  </a:lnTo>
                  <a:lnTo>
                    <a:pt x="1490" y="29500"/>
                  </a:lnTo>
                  <a:cubicBezTo>
                    <a:pt x="1013" y="27938"/>
                    <a:pt x="442" y="26414"/>
                    <a:pt x="-225" y="2492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6" name="Google Shape;3616;p35"/>
            <p:cNvSpPr/>
            <p:nvPr/>
          </p:nvSpPr>
          <p:spPr>
            <a:xfrm>
              <a:off x="6596157" y="3388423"/>
              <a:ext cx="67532" cy="6476"/>
            </a:xfrm>
            <a:custGeom>
              <a:avLst/>
              <a:gdLst/>
              <a:ahLst/>
              <a:cxnLst/>
              <a:rect l="l" t="t" r="r" b="b"/>
              <a:pathLst>
                <a:path w="67532" h="6476" extrusionOk="0">
                  <a:moveTo>
                    <a:pt x="67307" y="1306"/>
                  </a:moveTo>
                  <a:lnTo>
                    <a:pt x="67307" y="6259"/>
                  </a:lnTo>
                  <a:lnTo>
                    <a:pt x="-225" y="4735"/>
                  </a:lnTo>
                  <a:cubicBezTo>
                    <a:pt x="-225" y="3021"/>
                    <a:pt x="-225" y="1401"/>
                    <a:pt x="-225" y="-218"/>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7" name="Google Shape;3617;p35"/>
            <p:cNvSpPr/>
            <p:nvPr/>
          </p:nvSpPr>
          <p:spPr>
            <a:xfrm>
              <a:off x="6556723" y="3567683"/>
              <a:ext cx="65436" cy="32385"/>
            </a:xfrm>
            <a:custGeom>
              <a:avLst/>
              <a:gdLst/>
              <a:ahLst/>
              <a:cxnLst/>
              <a:rect l="l" t="t" r="r" b="b"/>
              <a:pathLst>
                <a:path w="65436" h="32385" extrusionOk="0">
                  <a:moveTo>
                    <a:pt x="63212" y="32168"/>
                  </a:moveTo>
                  <a:lnTo>
                    <a:pt x="-225" y="4259"/>
                  </a:lnTo>
                  <a:lnTo>
                    <a:pt x="1775" y="-218"/>
                  </a:lnTo>
                  <a:lnTo>
                    <a:pt x="65212" y="2769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8" name="Google Shape;3618;p35"/>
            <p:cNvSpPr/>
            <p:nvPr/>
          </p:nvSpPr>
          <p:spPr>
            <a:xfrm>
              <a:off x="6452710" y="3716844"/>
              <a:ext cx="47910" cy="49339"/>
            </a:xfrm>
            <a:custGeom>
              <a:avLst/>
              <a:gdLst/>
              <a:ahLst/>
              <a:cxnLst/>
              <a:rect l="l" t="t" r="r" b="b"/>
              <a:pathLst>
                <a:path w="47910" h="49339" extrusionOk="0">
                  <a:moveTo>
                    <a:pt x="47686" y="45693"/>
                  </a:moveTo>
                  <a:lnTo>
                    <a:pt x="44066" y="49122"/>
                  </a:lnTo>
                  <a:lnTo>
                    <a:pt x="-225" y="2926"/>
                  </a:lnTo>
                  <a:lnTo>
                    <a:pt x="-225" y="2926"/>
                  </a:lnTo>
                  <a:lnTo>
                    <a:pt x="301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9" name="Google Shape;3619;p35"/>
            <p:cNvSpPr/>
            <p:nvPr/>
          </p:nvSpPr>
          <p:spPr>
            <a:xfrm>
              <a:off x="5765291" y="2999231"/>
              <a:ext cx="50196" cy="52101"/>
            </a:xfrm>
            <a:custGeom>
              <a:avLst/>
              <a:gdLst/>
              <a:ahLst/>
              <a:cxnLst/>
              <a:rect l="l" t="t" r="r" b="b"/>
              <a:pathLst>
                <a:path w="50196" h="52101" extrusionOk="0">
                  <a:moveTo>
                    <a:pt x="49972" y="48550"/>
                  </a:moveTo>
                  <a:lnTo>
                    <a:pt x="47400" y="50836"/>
                  </a:lnTo>
                  <a:lnTo>
                    <a:pt x="46352" y="51884"/>
                  </a:lnTo>
                  <a:lnTo>
                    <a:pt x="-225" y="3211"/>
                  </a:lnTo>
                  <a:lnTo>
                    <a:pt x="32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0" name="Google Shape;3620;p35"/>
            <p:cNvSpPr/>
            <p:nvPr/>
          </p:nvSpPr>
          <p:spPr>
            <a:xfrm>
              <a:off x="6413467" y="2948177"/>
              <a:ext cx="25812" cy="34766"/>
            </a:xfrm>
            <a:custGeom>
              <a:avLst/>
              <a:gdLst/>
              <a:ahLst/>
              <a:cxnLst/>
              <a:rect l="l" t="t" r="r" b="b"/>
              <a:pathLst>
                <a:path w="25812" h="34766" extrusionOk="0">
                  <a:moveTo>
                    <a:pt x="25588" y="1211"/>
                  </a:moveTo>
                  <a:lnTo>
                    <a:pt x="1775" y="34549"/>
                  </a:lnTo>
                  <a:lnTo>
                    <a:pt x="-225" y="33215"/>
                  </a:lnTo>
                  <a:lnTo>
                    <a:pt x="23588"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1" name="Google Shape;3621;p35"/>
            <p:cNvSpPr/>
            <p:nvPr/>
          </p:nvSpPr>
          <p:spPr>
            <a:xfrm>
              <a:off x="6239446" y="2866548"/>
              <a:ext cx="11906" cy="39528"/>
            </a:xfrm>
            <a:custGeom>
              <a:avLst/>
              <a:gdLst/>
              <a:ahLst/>
              <a:cxnLst/>
              <a:rect l="l" t="t" r="r" b="b"/>
              <a:pathLst>
                <a:path w="11906" h="39528" extrusionOk="0">
                  <a:moveTo>
                    <a:pt x="11681" y="354"/>
                  </a:moveTo>
                  <a:lnTo>
                    <a:pt x="2156" y="39311"/>
                  </a:lnTo>
                  <a:lnTo>
                    <a:pt x="-225" y="38740"/>
                  </a:lnTo>
                  <a:lnTo>
                    <a:pt x="882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2" name="Google Shape;3622;p35"/>
            <p:cNvSpPr/>
            <p:nvPr/>
          </p:nvSpPr>
          <p:spPr>
            <a:xfrm>
              <a:off x="6048565" y="2858642"/>
              <a:ext cx="8763" cy="41433"/>
            </a:xfrm>
            <a:custGeom>
              <a:avLst/>
              <a:gdLst/>
              <a:ahLst/>
              <a:cxnLst/>
              <a:rect l="l" t="t" r="r" b="b"/>
              <a:pathLst>
                <a:path w="8763" h="41433" extrusionOk="0">
                  <a:moveTo>
                    <a:pt x="2156" y="-218"/>
                  </a:moveTo>
                  <a:lnTo>
                    <a:pt x="8538" y="41216"/>
                  </a:lnTo>
                  <a:cubicBezTo>
                    <a:pt x="7709" y="41168"/>
                    <a:pt x="6890" y="41168"/>
                    <a:pt x="6062" y="41216"/>
                  </a:cubicBezTo>
                  <a:lnTo>
                    <a:pt x="-225"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3" name="Google Shape;3623;p35"/>
            <p:cNvSpPr/>
            <p:nvPr/>
          </p:nvSpPr>
          <p:spPr>
            <a:xfrm>
              <a:off x="5853016" y="2932651"/>
              <a:ext cx="23336" cy="35909"/>
            </a:xfrm>
            <a:custGeom>
              <a:avLst/>
              <a:gdLst/>
              <a:ahLst/>
              <a:cxnLst/>
              <a:rect l="l" t="t" r="r" b="b"/>
              <a:pathLst>
                <a:path w="23336" h="35909" extrusionOk="0">
                  <a:moveTo>
                    <a:pt x="1871" y="-218"/>
                  </a:moveTo>
                  <a:lnTo>
                    <a:pt x="23111" y="34358"/>
                  </a:lnTo>
                  <a:lnTo>
                    <a:pt x="21016" y="35691"/>
                  </a:lnTo>
                  <a:lnTo>
                    <a:pt x="-225" y="111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4" name="Google Shape;3624;p35"/>
            <p:cNvSpPr/>
            <p:nvPr/>
          </p:nvSpPr>
          <p:spPr>
            <a:xfrm>
              <a:off x="6450520" y="2976847"/>
              <a:ext cx="30384" cy="34766"/>
            </a:xfrm>
            <a:custGeom>
              <a:avLst/>
              <a:gdLst/>
              <a:ahLst/>
              <a:cxnLst/>
              <a:rect l="l" t="t" r="r" b="b"/>
              <a:pathLst>
                <a:path w="30384" h="34766" extrusionOk="0">
                  <a:moveTo>
                    <a:pt x="30160" y="1402"/>
                  </a:moveTo>
                  <a:lnTo>
                    <a:pt x="1585" y="34549"/>
                  </a:lnTo>
                  <a:lnTo>
                    <a:pt x="-225" y="32929"/>
                  </a:lnTo>
                  <a:lnTo>
                    <a:pt x="2835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5" name="Google Shape;3625;p35"/>
            <p:cNvSpPr/>
            <p:nvPr/>
          </p:nvSpPr>
          <p:spPr>
            <a:xfrm>
              <a:off x="6371176" y="2919507"/>
              <a:ext cx="22479" cy="36957"/>
            </a:xfrm>
            <a:custGeom>
              <a:avLst/>
              <a:gdLst/>
              <a:ahLst/>
              <a:cxnLst/>
              <a:rect l="l" t="t" r="r" b="b"/>
              <a:pathLst>
                <a:path w="22479" h="36957" extrusionOk="0">
                  <a:moveTo>
                    <a:pt x="22254" y="1021"/>
                  </a:moveTo>
                  <a:lnTo>
                    <a:pt x="1966" y="36739"/>
                  </a:lnTo>
                  <a:lnTo>
                    <a:pt x="-225" y="35501"/>
                  </a:lnTo>
                  <a:lnTo>
                    <a:pt x="2015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6" name="Google Shape;3626;p35"/>
            <p:cNvSpPr/>
            <p:nvPr/>
          </p:nvSpPr>
          <p:spPr>
            <a:xfrm>
              <a:off x="6286690" y="2879597"/>
              <a:ext cx="15525" cy="39528"/>
            </a:xfrm>
            <a:custGeom>
              <a:avLst/>
              <a:gdLst/>
              <a:ahLst/>
              <a:cxnLst/>
              <a:rect l="l" t="t" r="r" b="b"/>
              <a:pathLst>
                <a:path w="15525" h="39528" extrusionOk="0">
                  <a:moveTo>
                    <a:pt x="15301" y="544"/>
                  </a:moveTo>
                  <a:lnTo>
                    <a:pt x="2061" y="39311"/>
                  </a:lnTo>
                  <a:lnTo>
                    <a:pt x="-225" y="38549"/>
                  </a:lnTo>
                  <a:lnTo>
                    <a:pt x="1301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7" name="Google Shape;3627;p35"/>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8" name="Google Shape;3628;p35"/>
            <p:cNvSpPr/>
            <p:nvPr/>
          </p:nvSpPr>
          <p:spPr>
            <a:xfrm>
              <a:off x="6190963" y="2855785"/>
              <a:ext cx="8000" cy="42291"/>
            </a:xfrm>
            <a:custGeom>
              <a:avLst/>
              <a:gdLst/>
              <a:ahLst/>
              <a:cxnLst/>
              <a:rect l="l" t="t" r="r" b="b"/>
              <a:pathLst>
                <a:path w="8000" h="42291" extrusionOk="0">
                  <a:moveTo>
                    <a:pt x="7776" y="-218"/>
                  </a:moveTo>
                  <a:lnTo>
                    <a:pt x="2251" y="42073"/>
                  </a:lnTo>
                  <a:lnTo>
                    <a:pt x="-225" y="42073"/>
                  </a:lnTo>
                  <a:lnTo>
                    <a:pt x="5299" y="-12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9" name="Google Shape;3629;p35"/>
            <p:cNvSpPr/>
            <p:nvPr/>
          </p:nvSpPr>
          <p:spPr>
            <a:xfrm>
              <a:off x="6101142" y="2854451"/>
              <a:ext cx="4476" cy="40290"/>
            </a:xfrm>
            <a:custGeom>
              <a:avLst/>
              <a:gdLst/>
              <a:ahLst/>
              <a:cxnLst/>
              <a:rect l="l" t="t" r="r" b="b"/>
              <a:pathLst>
                <a:path w="4476" h="40290" extrusionOk="0">
                  <a:moveTo>
                    <a:pt x="2156" y="-218"/>
                  </a:moveTo>
                  <a:lnTo>
                    <a:pt x="4252" y="40073"/>
                  </a:lnTo>
                  <a:lnTo>
                    <a:pt x="1871" y="40073"/>
                  </a:lnTo>
                  <a:lnTo>
                    <a:pt x="-225"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0" name="Google Shape;3630;p35"/>
            <p:cNvSpPr/>
            <p:nvPr/>
          </p:nvSpPr>
          <p:spPr>
            <a:xfrm>
              <a:off x="5994082" y="2872644"/>
              <a:ext cx="12477" cy="38766"/>
            </a:xfrm>
            <a:custGeom>
              <a:avLst/>
              <a:gdLst/>
              <a:ahLst/>
              <a:cxnLst/>
              <a:rect l="l" t="t" r="r" b="b"/>
              <a:pathLst>
                <a:path w="12477" h="38766" extrusionOk="0">
                  <a:moveTo>
                    <a:pt x="2156" y="-218"/>
                  </a:moveTo>
                  <a:lnTo>
                    <a:pt x="12253" y="37882"/>
                  </a:lnTo>
                  <a:lnTo>
                    <a:pt x="9872" y="38549"/>
                  </a:lnTo>
                  <a:lnTo>
                    <a:pt x="-225" y="449"/>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1" name="Google Shape;3631;p35"/>
            <p:cNvSpPr/>
            <p:nvPr/>
          </p:nvSpPr>
          <p:spPr>
            <a:xfrm>
              <a:off x="5892355" y="2910458"/>
              <a:ext cx="20383" cy="37433"/>
            </a:xfrm>
            <a:custGeom>
              <a:avLst/>
              <a:gdLst/>
              <a:ahLst/>
              <a:cxnLst/>
              <a:rect l="l" t="t" r="r" b="b"/>
              <a:pathLst>
                <a:path w="20383" h="37433" extrusionOk="0">
                  <a:moveTo>
                    <a:pt x="1966" y="-218"/>
                  </a:moveTo>
                  <a:lnTo>
                    <a:pt x="20158" y="36073"/>
                  </a:lnTo>
                  <a:lnTo>
                    <a:pt x="17968" y="37216"/>
                  </a:lnTo>
                  <a:lnTo>
                    <a:pt x="-225" y="92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2" name="Google Shape;3632;p35"/>
            <p:cNvSpPr/>
            <p:nvPr/>
          </p:nvSpPr>
          <p:spPr>
            <a:xfrm>
              <a:off x="5803201" y="2962560"/>
              <a:ext cx="29337" cy="36766"/>
            </a:xfrm>
            <a:custGeom>
              <a:avLst/>
              <a:gdLst/>
              <a:ahLst/>
              <a:cxnLst/>
              <a:rect l="l" t="t" r="r" b="b"/>
              <a:pathLst>
                <a:path w="29337" h="36766" extrusionOk="0">
                  <a:moveTo>
                    <a:pt x="1680" y="-218"/>
                  </a:moveTo>
                  <a:lnTo>
                    <a:pt x="29112" y="35025"/>
                  </a:lnTo>
                  <a:cubicBezTo>
                    <a:pt x="28521" y="35587"/>
                    <a:pt x="27883" y="36092"/>
                    <a:pt x="27207" y="36549"/>
                  </a:cubicBezTo>
                  <a:lnTo>
                    <a:pt x="-225" y="1211"/>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3" name="Google Shape;3633;p35"/>
            <p:cNvSpPr/>
            <p:nvPr/>
          </p:nvSpPr>
          <p:spPr>
            <a:xfrm>
              <a:off x="6544055" y="3094481"/>
              <a:ext cx="35147" cy="24098"/>
            </a:xfrm>
            <a:custGeom>
              <a:avLst/>
              <a:gdLst/>
              <a:ahLst/>
              <a:cxnLst/>
              <a:rect l="l" t="t" r="r" b="b"/>
              <a:pathLst>
                <a:path w="35147" h="24098" extrusionOk="0">
                  <a:moveTo>
                    <a:pt x="34922" y="1878"/>
                  </a:moveTo>
                  <a:lnTo>
                    <a:pt x="1109" y="23881"/>
                  </a:lnTo>
                  <a:lnTo>
                    <a:pt x="-225" y="21690"/>
                  </a:lnTo>
                  <a:lnTo>
                    <a:pt x="3368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4" name="Google Shape;3634;p35"/>
            <p:cNvSpPr/>
            <p:nvPr/>
          </p:nvSpPr>
          <p:spPr>
            <a:xfrm>
              <a:off x="6614635" y="3285934"/>
              <a:ext cx="37718" cy="9429"/>
            </a:xfrm>
            <a:custGeom>
              <a:avLst/>
              <a:gdLst/>
              <a:ahLst/>
              <a:cxnLst/>
              <a:rect l="l" t="t" r="r" b="b"/>
              <a:pathLst>
                <a:path w="37718" h="9429" extrusionOk="0">
                  <a:moveTo>
                    <a:pt x="37494" y="2259"/>
                  </a:moveTo>
                  <a:lnTo>
                    <a:pt x="251" y="9212"/>
                  </a:lnTo>
                  <a:cubicBezTo>
                    <a:pt x="147" y="8412"/>
                    <a:pt x="-15" y="7612"/>
                    <a:pt x="-225" y="6831"/>
                  </a:cubicBezTo>
                  <a:lnTo>
                    <a:pt x="37113"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5" name="Google Shape;3635;p35"/>
            <p:cNvSpPr/>
            <p:nvPr/>
          </p:nvSpPr>
          <p:spPr>
            <a:xfrm>
              <a:off x="6612825" y="3479005"/>
              <a:ext cx="38671" cy="9906"/>
            </a:xfrm>
            <a:custGeom>
              <a:avLst/>
              <a:gdLst/>
              <a:ahLst/>
              <a:cxnLst/>
              <a:rect l="l" t="t" r="r" b="b"/>
              <a:pathLst>
                <a:path w="38671" h="9906" extrusionOk="0">
                  <a:moveTo>
                    <a:pt x="37875" y="9688"/>
                  </a:moveTo>
                  <a:lnTo>
                    <a:pt x="-225" y="2164"/>
                  </a:lnTo>
                  <a:lnTo>
                    <a:pt x="347" y="-218"/>
                  </a:lnTo>
                  <a:lnTo>
                    <a:pt x="38447" y="730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6" name="Google Shape;3636;p35"/>
            <p:cNvSpPr/>
            <p:nvPr/>
          </p:nvSpPr>
          <p:spPr>
            <a:xfrm>
              <a:off x="6536911" y="3658266"/>
              <a:ext cx="31908" cy="22574"/>
            </a:xfrm>
            <a:custGeom>
              <a:avLst/>
              <a:gdLst/>
              <a:ahLst/>
              <a:cxnLst/>
              <a:rect l="l" t="t" r="r" b="b"/>
              <a:pathLst>
                <a:path w="31908" h="22574" extrusionOk="0">
                  <a:moveTo>
                    <a:pt x="30255" y="22357"/>
                  </a:moveTo>
                  <a:lnTo>
                    <a:pt x="-225" y="1782"/>
                  </a:lnTo>
                  <a:lnTo>
                    <a:pt x="1204" y="-218"/>
                  </a:lnTo>
                  <a:lnTo>
                    <a:pt x="31684" y="2035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7" name="Google Shape;3637;p35"/>
            <p:cNvSpPr/>
            <p:nvPr/>
          </p:nvSpPr>
          <p:spPr>
            <a:xfrm>
              <a:off x="6516814" y="3051714"/>
              <a:ext cx="35623" cy="28860"/>
            </a:xfrm>
            <a:custGeom>
              <a:avLst/>
              <a:gdLst/>
              <a:ahLst/>
              <a:cxnLst/>
              <a:rect l="l" t="t" r="r" b="b"/>
              <a:pathLst>
                <a:path w="35623" h="28860" extrusionOk="0">
                  <a:moveTo>
                    <a:pt x="35398" y="1687"/>
                  </a:moveTo>
                  <a:lnTo>
                    <a:pt x="1299" y="28643"/>
                  </a:lnTo>
                  <a:lnTo>
                    <a:pt x="-225" y="26738"/>
                  </a:lnTo>
                  <a:lnTo>
                    <a:pt x="3387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8" name="Google Shape;3638;p35"/>
            <p:cNvSpPr/>
            <p:nvPr/>
          </p:nvSpPr>
          <p:spPr>
            <a:xfrm>
              <a:off x="6569391" y="3141439"/>
              <a:ext cx="36671" cy="20383"/>
            </a:xfrm>
            <a:custGeom>
              <a:avLst/>
              <a:gdLst/>
              <a:ahLst/>
              <a:cxnLst/>
              <a:rect l="l" t="t" r="r" b="b"/>
              <a:pathLst>
                <a:path w="36671" h="20383" extrusionOk="0">
                  <a:moveTo>
                    <a:pt x="36446" y="1878"/>
                  </a:moveTo>
                  <a:lnTo>
                    <a:pt x="918" y="20166"/>
                  </a:lnTo>
                  <a:cubicBezTo>
                    <a:pt x="594" y="19404"/>
                    <a:pt x="213" y="18670"/>
                    <a:pt x="-225" y="17975"/>
                  </a:cubicBezTo>
                  <a:lnTo>
                    <a:pt x="35399"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9" name="Google Shape;3639;p35"/>
            <p:cNvSpPr/>
            <p:nvPr/>
          </p:nvSpPr>
          <p:spPr>
            <a:xfrm>
              <a:off x="6603396" y="3234499"/>
              <a:ext cx="38195" cy="13334"/>
            </a:xfrm>
            <a:custGeom>
              <a:avLst/>
              <a:gdLst/>
              <a:ahLst/>
              <a:cxnLst/>
              <a:rect l="l" t="t" r="r" b="b"/>
              <a:pathLst>
                <a:path w="38195" h="13334" extrusionOk="0">
                  <a:moveTo>
                    <a:pt x="37970" y="2068"/>
                  </a:moveTo>
                  <a:lnTo>
                    <a:pt x="442" y="13117"/>
                  </a:lnTo>
                  <a:lnTo>
                    <a:pt x="-225" y="10736"/>
                  </a:lnTo>
                  <a:lnTo>
                    <a:pt x="37304"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0" name="Google Shape;3640;p35"/>
            <p:cNvSpPr/>
            <p:nvPr/>
          </p:nvSpPr>
          <p:spPr>
            <a:xfrm>
              <a:off x="6621493" y="3339083"/>
              <a:ext cx="40005" cy="5905"/>
            </a:xfrm>
            <a:custGeom>
              <a:avLst/>
              <a:gdLst/>
              <a:ahLst/>
              <a:cxnLst/>
              <a:rect l="l" t="t" r="r" b="b"/>
              <a:pathLst>
                <a:path w="40005" h="5905" extrusionOk="0">
                  <a:moveTo>
                    <a:pt x="39780" y="2259"/>
                  </a:moveTo>
                  <a:lnTo>
                    <a:pt x="-225" y="5688"/>
                  </a:lnTo>
                  <a:cubicBezTo>
                    <a:pt x="-177" y="4859"/>
                    <a:pt x="-177" y="4040"/>
                    <a:pt x="-225" y="3211"/>
                  </a:cubicBezTo>
                  <a:lnTo>
                    <a:pt x="39780" y="-218"/>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1" name="Google Shape;3641;p35"/>
            <p:cNvSpPr/>
            <p:nvPr/>
          </p:nvSpPr>
          <p:spPr>
            <a:xfrm>
              <a:off x="6620446" y="3430713"/>
              <a:ext cx="37337" cy="6096"/>
            </a:xfrm>
            <a:custGeom>
              <a:avLst/>
              <a:gdLst/>
              <a:ahLst/>
              <a:cxnLst/>
              <a:rect l="l" t="t" r="r" b="b"/>
              <a:pathLst>
                <a:path w="37337" h="6096" extrusionOk="0">
                  <a:moveTo>
                    <a:pt x="37113" y="5878"/>
                  </a:moveTo>
                  <a:lnTo>
                    <a:pt x="-225" y="2259"/>
                  </a:lnTo>
                  <a:lnTo>
                    <a:pt x="-225" y="-218"/>
                  </a:lnTo>
                  <a:lnTo>
                    <a:pt x="37018" y="3402"/>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2" name="Google Shape;3642;p35"/>
            <p:cNvSpPr/>
            <p:nvPr/>
          </p:nvSpPr>
          <p:spPr>
            <a:xfrm>
              <a:off x="6599872" y="3529678"/>
              <a:ext cx="35242" cy="12953"/>
            </a:xfrm>
            <a:custGeom>
              <a:avLst/>
              <a:gdLst/>
              <a:ahLst/>
              <a:cxnLst/>
              <a:rect l="l" t="t" r="r" b="b"/>
              <a:pathLst>
                <a:path w="35242" h="12953" extrusionOk="0">
                  <a:moveTo>
                    <a:pt x="34541" y="12736"/>
                  </a:moveTo>
                  <a:lnTo>
                    <a:pt x="-225" y="2164"/>
                  </a:lnTo>
                  <a:cubicBezTo>
                    <a:pt x="89" y="1392"/>
                    <a:pt x="337" y="592"/>
                    <a:pt x="537" y="-218"/>
                  </a:cubicBezTo>
                  <a:lnTo>
                    <a:pt x="35017" y="10546"/>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3" name="Google Shape;3643;p35"/>
            <p:cNvSpPr/>
            <p:nvPr/>
          </p:nvSpPr>
          <p:spPr>
            <a:xfrm>
              <a:off x="6559295" y="3622452"/>
              <a:ext cx="33432" cy="20097"/>
            </a:xfrm>
            <a:custGeom>
              <a:avLst/>
              <a:gdLst/>
              <a:ahLst/>
              <a:cxnLst/>
              <a:rect l="l" t="t" r="r" b="b"/>
              <a:pathLst>
                <a:path w="33432" h="20097" extrusionOk="0">
                  <a:moveTo>
                    <a:pt x="32065" y="19880"/>
                  </a:moveTo>
                  <a:lnTo>
                    <a:pt x="-225" y="1878"/>
                  </a:lnTo>
                  <a:cubicBezTo>
                    <a:pt x="242" y="1211"/>
                    <a:pt x="661" y="516"/>
                    <a:pt x="1013" y="-218"/>
                  </a:cubicBezTo>
                  <a:lnTo>
                    <a:pt x="33208" y="17785"/>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4" name="Google Shape;3644;p35"/>
            <p:cNvSpPr/>
            <p:nvPr/>
          </p:nvSpPr>
          <p:spPr>
            <a:xfrm>
              <a:off x="6503955" y="3700938"/>
              <a:ext cx="32861" cy="28479"/>
            </a:xfrm>
            <a:custGeom>
              <a:avLst/>
              <a:gdLst/>
              <a:ahLst/>
              <a:cxnLst/>
              <a:rect l="l" t="t" r="r" b="b"/>
              <a:pathLst>
                <a:path w="32861" h="28479" extrusionOk="0">
                  <a:moveTo>
                    <a:pt x="31017" y="28262"/>
                  </a:moveTo>
                  <a:lnTo>
                    <a:pt x="-225" y="1592"/>
                  </a:lnTo>
                  <a:cubicBezTo>
                    <a:pt x="366" y="1030"/>
                    <a:pt x="908" y="430"/>
                    <a:pt x="1394" y="-218"/>
                  </a:cubicBezTo>
                  <a:lnTo>
                    <a:pt x="32636" y="26357"/>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5" name="Google Shape;3645;p35"/>
            <p:cNvSpPr/>
            <p:nvPr/>
          </p:nvSpPr>
          <p:spPr>
            <a:xfrm>
              <a:off x="5793390" y="3028663"/>
              <a:ext cx="22098" cy="22383"/>
            </a:xfrm>
            <a:custGeom>
              <a:avLst/>
              <a:gdLst/>
              <a:ahLst/>
              <a:cxnLst/>
              <a:rect l="l" t="t" r="r" b="b"/>
              <a:pathLst>
                <a:path w="22098" h="22383" extrusionOk="0">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646" name="Google Shape;3646;p35"/>
          <p:cNvGrpSpPr/>
          <p:nvPr/>
        </p:nvGrpSpPr>
        <p:grpSpPr>
          <a:xfrm rot="-3072773">
            <a:off x="5415693" y="2452414"/>
            <a:ext cx="2632984" cy="1988588"/>
            <a:chOff x="5102217" y="2695575"/>
            <a:chExt cx="1971523" cy="1489013"/>
          </a:xfrm>
        </p:grpSpPr>
        <p:sp>
          <p:nvSpPr>
            <p:cNvPr id="3647" name="Google Shape;3647;p35"/>
            <p:cNvSpPr/>
            <p:nvPr/>
          </p:nvSpPr>
          <p:spPr>
            <a:xfrm rot="-7581239">
              <a:off x="5112820" y="4076055"/>
              <a:ext cx="108725" cy="81306"/>
            </a:xfrm>
            <a:custGeom>
              <a:avLst/>
              <a:gdLst/>
              <a:ahLst/>
              <a:cxnLst/>
              <a:rect l="l" t="t" r="r" b="b"/>
              <a:pathLst>
                <a:path w="108775" h="81343" extrusionOk="0">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8" name="Google Shape;3648;p35"/>
            <p:cNvSpPr/>
            <p:nvPr/>
          </p:nvSpPr>
          <p:spPr>
            <a:xfrm>
              <a:off x="5114864" y="4046981"/>
              <a:ext cx="66735" cy="93630"/>
            </a:xfrm>
            <a:custGeom>
              <a:avLst/>
              <a:gdLst/>
              <a:ahLst/>
              <a:cxnLst/>
              <a:rect l="l" t="t" r="r" b="b"/>
              <a:pathLst>
                <a:path w="66735" h="93630" extrusionOk="0">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9" name="Google Shape;3649;p35"/>
            <p:cNvSpPr/>
            <p:nvPr/>
          </p:nvSpPr>
          <p:spPr>
            <a:xfrm rot="-7581239">
              <a:off x="5167396" y="4104782"/>
              <a:ext cx="36463" cy="62073"/>
            </a:xfrm>
            <a:custGeom>
              <a:avLst/>
              <a:gdLst/>
              <a:ahLst/>
              <a:cxnLst/>
              <a:rect l="l" t="t" r="r" b="b"/>
              <a:pathLst>
                <a:path w="36480" h="62102" extrusionOk="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0" name="Google Shape;3650;p35"/>
            <p:cNvSpPr/>
            <p:nvPr/>
          </p:nvSpPr>
          <p:spPr>
            <a:xfrm rot="-7581239">
              <a:off x="5171823" y="4030375"/>
              <a:ext cx="112247" cy="82162"/>
            </a:xfrm>
            <a:custGeom>
              <a:avLst/>
              <a:gdLst/>
              <a:ahLst/>
              <a:cxnLst/>
              <a:rect l="l" t="t" r="r" b="b"/>
              <a:pathLst>
                <a:path w="112299" h="82200" extrusionOk="0">
                  <a:moveTo>
                    <a:pt x="-606" y="-51"/>
                  </a:moveTo>
                  <a:lnTo>
                    <a:pt x="111693" y="-51"/>
                  </a:lnTo>
                  <a:lnTo>
                    <a:pt x="111693" y="82150"/>
                  </a:lnTo>
                  <a:lnTo>
                    <a:pt x="-606" y="82150"/>
                  </a:lnTo>
                  <a:close/>
                </a:path>
              </a:pathLst>
            </a:custGeom>
            <a:solidFill>
              <a:srgbClr val="CCCC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1" name="Google Shape;3651;p35"/>
            <p:cNvSpPr/>
            <p:nvPr/>
          </p:nvSpPr>
          <p:spPr>
            <a:xfrm rot="-7581239">
              <a:off x="5232294" y="4060981"/>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E6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2" name="Google Shape;3652;p35"/>
            <p:cNvSpPr/>
            <p:nvPr/>
          </p:nvSpPr>
          <p:spPr>
            <a:xfrm rot="-7581239">
              <a:off x="5187223" y="3999708"/>
              <a:ext cx="36463" cy="82162"/>
            </a:xfrm>
            <a:custGeom>
              <a:avLst/>
              <a:gdLst/>
              <a:ahLst/>
              <a:cxnLst/>
              <a:rect l="l" t="t" r="r" b="b"/>
              <a:pathLst>
                <a:path w="36480" h="82200" extrusionOk="0">
                  <a:moveTo>
                    <a:pt x="-606" y="-51"/>
                  </a:moveTo>
                  <a:lnTo>
                    <a:pt x="35875" y="-51"/>
                  </a:lnTo>
                  <a:lnTo>
                    <a:pt x="35875" y="82150"/>
                  </a:lnTo>
                  <a:lnTo>
                    <a:pt x="-606" y="82150"/>
                  </a:lnTo>
                  <a:close/>
                </a:path>
              </a:pathLst>
            </a:custGeom>
            <a:solidFill>
              <a:srgbClr val="99999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3" name="Google Shape;3653;p35"/>
            <p:cNvSpPr/>
            <p:nvPr/>
          </p:nvSpPr>
          <p:spPr>
            <a:xfrm>
              <a:off x="5200173" y="4050792"/>
              <a:ext cx="52959" cy="72009"/>
            </a:xfrm>
            <a:custGeom>
              <a:avLst/>
              <a:gdLst/>
              <a:ahLst/>
              <a:cxnLst/>
              <a:rect l="l" t="t" r="r" b="b"/>
              <a:pathLst>
                <a:path w="52959" h="72009" extrusionOk="0">
                  <a:moveTo>
                    <a:pt x="52959"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4" name="Google Shape;3654;p35"/>
            <p:cNvSpPr/>
            <p:nvPr/>
          </p:nvSpPr>
          <p:spPr>
            <a:xfrm>
              <a:off x="5224081" y="4033170"/>
              <a:ext cx="53054" cy="72009"/>
            </a:xfrm>
            <a:custGeom>
              <a:avLst/>
              <a:gdLst/>
              <a:ahLst/>
              <a:cxnLst/>
              <a:rect l="l" t="t" r="r" b="b"/>
              <a:pathLst>
                <a:path w="53054" h="72009" extrusionOk="0">
                  <a:moveTo>
                    <a:pt x="53054" y="72009"/>
                  </a:moveTo>
                  <a:lnTo>
                    <a:pt x="0" y="0"/>
                  </a:lnTo>
                </a:path>
              </a:pathLst>
            </a:custGeom>
            <a:noFill/>
            <a:ln w="19050" cap="flat" cmpd="sng">
              <a:solidFill>
                <a:srgbClr val="99999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5" name="Google Shape;3655;p35"/>
            <p:cNvSpPr/>
            <p:nvPr/>
          </p:nvSpPr>
          <p:spPr>
            <a:xfrm>
              <a:off x="6844664" y="2732521"/>
              <a:ext cx="169677" cy="153839"/>
            </a:xfrm>
            <a:custGeom>
              <a:avLst/>
              <a:gdLst/>
              <a:ahLst/>
              <a:cxnLst/>
              <a:rect l="l" t="t" r="r" b="b"/>
              <a:pathLst>
                <a:path w="169677" h="153839" extrusionOk="0">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6" name="Google Shape;3656;p35"/>
            <p:cNvSpPr/>
            <p:nvPr/>
          </p:nvSpPr>
          <p:spPr>
            <a:xfrm>
              <a:off x="6842379" y="2728436"/>
              <a:ext cx="162401" cy="106679"/>
            </a:xfrm>
            <a:custGeom>
              <a:avLst/>
              <a:gdLst/>
              <a:ahLst/>
              <a:cxnLst/>
              <a:rect l="l" t="t" r="r" b="b"/>
              <a:pathLst>
                <a:path w="162401" h="106679" extrusionOk="0">
                  <a:moveTo>
                    <a:pt x="158115" y="0"/>
                  </a:moveTo>
                  <a:lnTo>
                    <a:pt x="162401" y="10668"/>
                  </a:lnTo>
                  <a:lnTo>
                    <a:pt x="14954" y="106680"/>
                  </a:lnTo>
                  <a:lnTo>
                    <a:pt x="0" y="70580"/>
                  </a:lnTo>
                  <a:lnTo>
                    <a:pt x="158115"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7" name="Google Shape;3657;p35"/>
            <p:cNvSpPr/>
            <p:nvPr/>
          </p:nvSpPr>
          <p:spPr>
            <a:xfrm>
              <a:off x="6877526" y="2753010"/>
              <a:ext cx="143160" cy="136588"/>
            </a:xfrm>
            <a:custGeom>
              <a:avLst/>
              <a:gdLst/>
              <a:ahLst/>
              <a:cxnLst/>
              <a:rect l="l" t="t" r="r" b="b"/>
              <a:pathLst>
                <a:path w="143160" h="136588" extrusionOk="0">
                  <a:moveTo>
                    <a:pt x="143161" y="6667"/>
                  </a:moveTo>
                  <a:lnTo>
                    <a:pt x="134302" y="0"/>
                  </a:lnTo>
                  <a:lnTo>
                    <a:pt x="0" y="113443"/>
                  </a:lnTo>
                  <a:lnTo>
                    <a:pt x="29813" y="136589"/>
                  </a:lnTo>
                  <a:lnTo>
                    <a:pt x="143161" y="6667"/>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8" name="Google Shape;3658;p35"/>
            <p:cNvSpPr/>
            <p:nvPr/>
          </p:nvSpPr>
          <p:spPr>
            <a:xfrm>
              <a:off x="6984396" y="2695575"/>
              <a:ext cx="89344" cy="76295"/>
            </a:xfrm>
            <a:custGeom>
              <a:avLst/>
              <a:gdLst/>
              <a:ahLst/>
              <a:cxnLst/>
              <a:rect l="l" t="t" r="r" b="b"/>
              <a:pathLst>
                <a:path w="89344" h="76295" extrusionOk="0">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9" name="Google Shape;3659;p35"/>
            <p:cNvSpPr/>
            <p:nvPr/>
          </p:nvSpPr>
          <p:spPr>
            <a:xfrm>
              <a:off x="5223605" y="2791926"/>
              <a:ext cx="1696478" cy="1302585"/>
            </a:xfrm>
            <a:custGeom>
              <a:avLst/>
              <a:gdLst/>
              <a:ahLst/>
              <a:cxnLst/>
              <a:rect l="l" t="t" r="r" b="b"/>
              <a:pathLst>
                <a:path w="1696478" h="1302585" extrusionOk="0">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0" name="Google Shape;3660;p35"/>
            <p:cNvSpPr/>
            <p:nvPr/>
          </p:nvSpPr>
          <p:spPr>
            <a:xfrm>
              <a:off x="5224558" y="2791830"/>
              <a:ext cx="1653540" cy="1241530"/>
            </a:xfrm>
            <a:custGeom>
              <a:avLst/>
              <a:gdLst/>
              <a:ahLst/>
              <a:cxnLst/>
              <a:rect l="l" t="t" r="r" b="b"/>
              <a:pathLst>
                <a:path w="1653540" h="1241530" extrusionOk="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1" name="Google Shape;3661;p35"/>
            <p:cNvSpPr/>
            <p:nvPr/>
          </p:nvSpPr>
          <p:spPr>
            <a:xfrm>
              <a:off x="5268277" y="2851392"/>
              <a:ext cx="1654641" cy="1243119"/>
            </a:xfrm>
            <a:custGeom>
              <a:avLst/>
              <a:gdLst/>
              <a:ahLst/>
              <a:cxnLst/>
              <a:rect l="l" t="t" r="r" b="b"/>
              <a:pathLst>
                <a:path w="1654641" h="1243119" extrusionOk="0">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662" name="Google Shape;3662;p35"/>
          <p:cNvGrpSpPr/>
          <p:nvPr/>
        </p:nvGrpSpPr>
        <p:grpSpPr>
          <a:xfrm rot="6356243">
            <a:off x="6844616" y="2471311"/>
            <a:ext cx="938828" cy="2321460"/>
            <a:chOff x="5662611" y="2352674"/>
            <a:chExt cx="869442" cy="2149888"/>
          </a:xfrm>
        </p:grpSpPr>
        <p:sp>
          <p:nvSpPr>
            <p:cNvPr id="3663" name="Google Shape;3663;p35"/>
            <p:cNvSpPr/>
            <p:nvPr/>
          </p:nvSpPr>
          <p:spPr>
            <a:xfrm>
              <a:off x="6372986" y="2425677"/>
              <a:ext cx="154972" cy="183600"/>
            </a:xfrm>
            <a:custGeom>
              <a:avLst/>
              <a:gdLst/>
              <a:ahLst/>
              <a:cxnLst/>
              <a:rect l="l" t="t" r="r" b="b"/>
              <a:pathLst>
                <a:path w="154972" h="183600" extrusionOk="0">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4" name="Google Shape;3664;p35"/>
            <p:cNvSpPr/>
            <p:nvPr/>
          </p:nvSpPr>
          <p:spPr>
            <a:xfrm>
              <a:off x="6372224" y="2417445"/>
              <a:ext cx="122491" cy="167259"/>
            </a:xfrm>
            <a:custGeom>
              <a:avLst/>
              <a:gdLst/>
              <a:ahLst/>
              <a:cxnLst/>
              <a:rect l="l" t="t" r="r" b="b"/>
              <a:pathLst>
                <a:path w="122491" h="167259" extrusionOk="0">
                  <a:moveTo>
                    <a:pt x="108966" y="0"/>
                  </a:moveTo>
                  <a:lnTo>
                    <a:pt x="122492" y="8287"/>
                  </a:lnTo>
                  <a:lnTo>
                    <a:pt x="46292" y="167259"/>
                  </a:lnTo>
                  <a:lnTo>
                    <a:pt x="0" y="139351"/>
                  </a:lnTo>
                  <a:lnTo>
                    <a:pt x="108966"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5" name="Google Shape;3665;p35"/>
            <p:cNvSpPr/>
            <p:nvPr/>
          </p:nvSpPr>
          <p:spPr>
            <a:xfrm>
              <a:off x="6466331" y="2435828"/>
              <a:ext cx="62674" cy="178403"/>
            </a:xfrm>
            <a:custGeom>
              <a:avLst/>
              <a:gdLst/>
              <a:ahLst/>
              <a:cxnLst/>
              <a:rect l="l" t="t" r="r" b="b"/>
              <a:pathLst>
                <a:path w="62674" h="178403" extrusionOk="0">
                  <a:moveTo>
                    <a:pt x="62675" y="2477"/>
                  </a:moveTo>
                  <a:lnTo>
                    <a:pt x="47625" y="0"/>
                  </a:lnTo>
                  <a:lnTo>
                    <a:pt x="0" y="169736"/>
                  </a:lnTo>
                  <a:lnTo>
                    <a:pt x="51149" y="178403"/>
                  </a:lnTo>
                  <a:lnTo>
                    <a:pt x="62675" y="2477"/>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6" name="Google Shape;3666;p35"/>
            <p:cNvSpPr/>
            <p:nvPr/>
          </p:nvSpPr>
          <p:spPr>
            <a:xfrm>
              <a:off x="6469855" y="2352674"/>
              <a:ext cx="62198" cy="103441"/>
            </a:xfrm>
            <a:custGeom>
              <a:avLst/>
              <a:gdLst/>
              <a:ahLst/>
              <a:cxnLst/>
              <a:rect l="l" t="t" r="r" b="b"/>
              <a:pathLst>
                <a:path w="62198" h="103441" extrusionOk="0">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7" name="Google Shape;3667;p35"/>
            <p:cNvSpPr/>
            <p:nvPr/>
          </p:nvSpPr>
          <p:spPr>
            <a:xfrm>
              <a:off x="5662611" y="2540273"/>
              <a:ext cx="857868" cy="1962289"/>
            </a:xfrm>
            <a:custGeom>
              <a:avLst/>
              <a:gdLst/>
              <a:ahLst/>
              <a:cxnLst/>
              <a:rect l="l" t="t" r="r" b="b"/>
              <a:pathLst>
                <a:path w="857868" h="1962289" extrusionOk="0">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8" name="Google Shape;3668;p35"/>
            <p:cNvSpPr/>
            <p:nvPr/>
          </p:nvSpPr>
          <p:spPr>
            <a:xfrm>
              <a:off x="5662802" y="2539968"/>
              <a:ext cx="759714" cy="1925065"/>
            </a:xfrm>
            <a:custGeom>
              <a:avLst/>
              <a:gdLst/>
              <a:ahLst/>
              <a:cxnLst/>
              <a:rect l="l" t="t" r="r" b="b"/>
              <a:pathLst>
                <a:path w="759714" h="1925065" extrusionOk="0">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9" name="Google Shape;3669;p35"/>
            <p:cNvSpPr/>
            <p:nvPr/>
          </p:nvSpPr>
          <p:spPr>
            <a:xfrm>
              <a:off x="5759862" y="2576409"/>
              <a:ext cx="762666" cy="1926153"/>
            </a:xfrm>
            <a:custGeom>
              <a:avLst/>
              <a:gdLst/>
              <a:ahLst/>
              <a:cxnLst/>
              <a:rect l="l" t="t" r="r" b="b"/>
              <a:pathLst>
                <a:path w="762666" h="1926153" extrusionOk="0">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670" name="Google Shape;3670;p35"/>
          <p:cNvGrpSpPr/>
          <p:nvPr/>
        </p:nvGrpSpPr>
        <p:grpSpPr>
          <a:xfrm rot="6676217">
            <a:off x="6398230" y="2886826"/>
            <a:ext cx="1758160" cy="1821411"/>
            <a:chOff x="5281612" y="2586132"/>
            <a:chExt cx="1628298" cy="1686877"/>
          </a:xfrm>
        </p:grpSpPr>
        <p:sp>
          <p:nvSpPr>
            <p:cNvPr id="3671" name="Google Shape;3671;p35"/>
            <p:cNvSpPr/>
            <p:nvPr/>
          </p:nvSpPr>
          <p:spPr>
            <a:xfrm>
              <a:off x="6684549" y="2631083"/>
              <a:ext cx="183883" cy="185458"/>
            </a:xfrm>
            <a:custGeom>
              <a:avLst/>
              <a:gdLst/>
              <a:ahLst/>
              <a:cxnLst/>
              <a:rect l="l" t="t" r="r" b="b"/>
              <a:pathLst>
                <a:path w="183883" h="185458" extrusionOk="0">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2" name="Google Shape;3672;p35"/>
            <p:cNvSpPr/>
            <p:nvPr/>
          </p:nvSpPr>
          <p:spPr>
            <a:xfrm>
              <a:off x="6682929" y="2625470"/>
              <a:ext cx="164401" cy="128587"/>
            </a:xfrm>
            <a:custGeom>
              <a:avLst/>
              <a:gdLst/>
              <a:ahLst/>
              <a:cxnLst/>
              <a:rect l="l" t="t" r="r" b="b"/>
              <a:pathLst>
                <a:path w="164401" h="128587" extrusionOk="0">
                  <a:moveTo>
                    <a:pt x="155353" y="0"/>
                  </a:moveTo>
                  <a:lnTo>
                    <a:pt x="164402" y="12954"/>
                  </a:lnTo>
                  <a:lnTo>
                    <a:pt x="31433" y="128587"/>
                  </a:lnTo>
                  <a:lnTo>
                    <a:pt x="0" y="84677"/>
                  </a:lnTo>
                  <a:lnTo>
                    <a:pt x="155353" y="0"/>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3" name="Google Shape;3673;p35"/>
            <p:cNvSpPr/>
            <p:nvPr/>
          </p:nvSpPr>
          <p:spPr>
            <a:xfrm>
              <a:off x="6749986" y="2655379"/>
              <a:ext cx="123920" cy="165163"/>
            </a:xfrm>
            <a:custGeom>
              <a:avLst/>
              <a:gdLst/>
              <a:ahLst/>
              <a:cxnLst/>
              <a:rect l="l" t="t" r="r" b="b"/>
              <a:pathLst>
                <a:path w="123920" h="165163" extrusionOk="0">
                  <a:moveTo>
                    <a:pt x="123920" y="8192"/>
                  </a:moveTo>
                  <a:lnTo>
                    <a:pt x="110966" y="0"/>
                  </a:lnTo>
                  <a:lnTo>
                    <a:pt x="0" y="136779"/>
                  </a:lnTo>
                  <a:lnTo>
                    <a:pt x="43529" y="165164"/>
                  </a:lnTo>
                  <a:lnTo>
                    <a:pt x="123920" y="8192"/>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4" name="Google Shape;3674;p35"/>
            <p:cNvSpPr/>
            <p:nvPr/>
          </p:nvSpPr>
          <p:spPr>
            <a:xfrm>
              <a:off x="6822090" y="2586132"/>
              <a:ext cx="87820" cy="91916"/>
            </a:xfrm>
            <a:custGeom>
              <a:avLst/>
              <a:gdLst/>
              <a:ahLst/>
              <a:cxnLst/>
              <a:rect l="l" t="t" r="r" b="b"/>
              <a:pathLst>
                <a:path w="87820" h="91916" extrusionOk="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5" name="Google Shape;3675;p35"/>
            <p:cNvSpPr/>
            <p:nvPr/>
          </p:nvSpPr>
          <p:spPr>
            <a:xfrm>
              <a:off x="5281612" y="2701874"/>
              <a:ext cx="1520627" cy="1571135"/>
            </a:xfrm>
            <a:custGeom>
              <a:avLst/>
              <a:gdLst/>
              <a:ahLst/>
              <a:cxnLst/>
              <a:rect l="l" t="t" r="r" b="b"/>
              <a:pathLst>
                <a:path w="1520627" h="1571135" extrusionOk="0">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6" name="Google Shape;3676;p35"/>
            <p:cNvSpPr/>
            <p:nvPr/>
          </p:nvSpPr>
          <p:spPr>
            <a:xfrm>
              <a:off x="5281802" y="2701938"/>
              <a:ext cx="1445571" cy="1496966"/>
            </a:xfrm>
            <a:custGeom>
              <a:avLst/>
              <a:gdLst/>
              <a:ahLst/>
              <a:cxnLst/>
              <a:rect l="l" t="t" r="r" b="b"/>
              <a:pathLst>
                <a:path w="1445571" h="1496966" extrusionOk="0">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77" name="Google Shape;3677;p35"/>
            <p:cNvSpPr/>
            <p:nvPr/>
          </p:nvSpPr>
          <p:spPr>
            <a:xfrm>
              <a:off x="5356192" y="2774086"/>
              <a:ext cx="1448237" cy="1498923"/>
            </a:xfrm>
            <a:custGeom>
              <a:avLst/>
              <a:gdLst/>
              <a:ahLst/>
              <a:cxnLst/>
              <a:rect l="l" t="t" r="r" b="b"/>
              <a:pathLst>
                <a:path w="1448237" h="1498923" extrusionOk="0">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678" name="Google Shape;3678;p35"/>
          <p:cNvGrpSpPr/>
          <p:nvPr/>
        </p:nvGrpSpPr>
        <p:grpSpPr>
          <a:xfrm rot="10800000">
            <a:off x="6602844" y="2769569"/>
            <a:ext cx="752459" cy="2378839"/>
            <a:chOff x="5747859" y="2329719"/>
            <a:chExt cx="696850" cy="2203037"/>
          </a:xfrm>
        </p:grpSpPr>
        <p:sp>
          <p:nvSpPr>
            <p:cNvPr id="3679" name="Google Shape;3679;p35"/>
            <p:cNvSpPr/>
            <p:nvPr/>
          </p:nvSpPr>
          <p:spPr>
            <a:xfrm>
              <a:off x="5749003" y="2405970"/>
              <a:ext cx="150399" cy="179495"/>
            </a:xfrm>
            <a:custGeom>
              <a:avLst/>
              <a:gdLst/>
              <a:ahLst/>
              <a:cxnLst/>
              <a:rect l="l" t="t" r="r" b="b"/>
              <a:pathLst>
                <a:path w="150399" h="179495" extrusionOk="0">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0" name="Google Shape;3680;p35"/>
            <p:cNvSpPr/>
            <p:nvPr/>
          </p:nvSpPr>
          <p:spPr>
            <a:xfrm>
              <a:off x="5749575" y="2409729"/>
              <a:ext cx="53816" cy="178117"/>
            </a:xfrm>
            <a:custGeom>
              <a:avLst/>
              <a:gdLst/>
              <a:ahLst/>
              <a:cxnLst/>
              <a:rect l="l" t="t" r="r" b="b"/>
              <a:pathLst>
                <a:path w="53816" h="178117" extrusionOk="0">
                  <a:moveTo>
                    <a:pt x="5620" y="1238"/>
                  </a:moveTo>
                  <a:lnTo>
                    <a:pt x="21431" y="0"/>
                  </a:lnTo>
                  <a:lnTo>
                    <a:pt x="53816" y="173260"/>
                  </a:lnTo>
                  <a:lnTo>
                    <a:pt x="0" y="178118"/>
                  </a:lnTo>
                  <a:lnTo>
                    <a:pt x="5620" y="1238"/>
                  </a:lnTo>
                  <a:close/>
                </a:path>
              </a:pathLst>
            </a:custGeom>
            <a:solidFill>
              <a:srgbClr val="D9BB8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1" name="Google Shape;3681;p35"/>
            <p:cNvSpPr/>
            <p:nvPr/>
          </p:nvSpPr>
          <p:spPr>
            <a:xfrm>
              <a:off x="5792532" y="2399537"/>
              <a:ext cx="108204" cy="172021"/>
            </a:xfrm>
            <a:custGeom>
              <a:avLst/>
              <a:gdLst/>
              <a:ahLst/>
              <a:cxnLst/>
              <a:rect l="l" t="t" r="r" b="b"/>
              <a:pathLst>
                <a:path w="108204" h="172021" extrusionOk="0">
                  <a:moveTo>
                    <a:pt x="13621" y="0"/>
                  </a:moveTo>
                  <a:lnTo>
                    <a:pt x="0" y="6953"/>
                  </a:lnTo>
                  <a:lnTo>
                    <a:pt x="61722" y="172022"/>
                  </a:lnTo>
                  <a:lnTo>
                    <a:pt x="108204" y="148781"/>
                  </a:lnTo>
                  <a:lnTo>
                    <a:pt x="13621" y="0"/>
                  </a:lnTo>
                  <a:close/>
                </a:path>
              </a:pathLst>
            </a:custGeom>
            <a:solidFill>
              <a:srgbClr val="B5751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2" name="Google Shape;3682;p35"/>
            <p:cNvSpPr/>
            <p:nvPr/>
          </p:nvSpPr>
          <p:spPr>
            <a:xfrm>
              <a:off x="5754432" y="2329719"/>
              <a:ext cx="59245" cy="101917"/>
            </a:xfrm>
            <a:custGeom>
              <a:avLst/>
              <a:gdLst/>
              <a:ahLst/>
              <a:cxnLst/>
              <a:rect l="l" t="t" r="r" b="b"/>
              <a:pathLst>
                <a:path w="59245" h="101917" extrusionOk="0">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3" name="Google Shape;3683;p35"/>
            <p:cNvSpPr/>
            <p:nvPr/>
          </p:nvSpPr>
          <p:spPr>
            <a:xfrm>
              <a:off x="5747859" y="2527750"/>
              <a:ext cx="696850" cy="2004910"/>
            </a:xfrm>
            <a:custGeom>
              <a:avLst/>
              <a:gdLst/>
              <a:ahLst/>
              <a:cxnLst/>
              <a:rect l="l" t="t" r="r" b="b"/>
              <a:pathLst>
                <a:path w="696850" h="2004910" extrusionOk="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4" name="Google Shape;3684;p35"/>
            <p:cNvSpPr/>
            <p:nvPr/>
          </p:nvSpPr>
          <p:spPr>
            <a:xfrm>
              <a:off x="5747976" y="2554087"/>
              <a:ext cx="593863" cy="1978669"/>
            </a:xfrm>
            <a:custGeom>
              <a:avLst/>
              <a:gdLst/>
              <a:ahLst/>
              <a:cxnLst/>
              <a:rect l="l" t="t" r="r" b="b"/>
              <a:pathLst>
                <a:path w="593863" h="1978669" extrusionOk="0">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5" name="Google Shape;3685;p35"/>
            <p:cNvSpPr/>
            <p:nvPr/>
          </p:nvSpPr>
          <p:spPr>
            <a:xfrm>
              <a:off x="5848236" y="2525897"/>
              <a:ext cx="596473" cy="1978760"/>
            </a:xfrm>
            <a:custGeom>
              <a:avLst/>
              <a:gdLst/>
              <a:ahLst/>
              <a:cxnLst/>
              <a:rect l="l" t="t" r="r" b="b"/>
              <a:pathLst>
                <a:path w="596473" h="1978760" extrusionOk="0">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3686" name="Google Shape;3686;p35"/>
          <p:cNvGrpSpPr/>
          <p:nvPr/>
        </p:nvGrpSpPr>
        <p:grpSpPr>
          <a:xfrm>
            <a:off x="4314349" y="700140"/>
            <a:ext cx="4209038" cy="3295667"/>
            <a:chOff x="3416220" y="2573082"/>
            <a:chExt cx="4752753" cy="3721395"/>
          </a:xfrm>
        </p:grpSpPr>
        <p:sp>
          <p:nvSpPr>
            <p:cNvPr id="3687" name="Google Shape;3687;p35"/>
            <p:cNvSpPr/>
            <p:nvPr/>
          </p:nvSpPr>
          <p:spPr>
            <a:xfrm>
              <a:off x="3416220" y="2573082"/>
              <a:ext cx="4752753" cy="3721395"/>
            </a:xfrm>
            <a:custGeom>
              <a:avLst/>
              <a:gdLst/>
              <a:ahLst/>
              <a:cxnLst/>
              <a:rect l="l" t="t" r="r" b="b"/>
              <a:pathLst>
                <a:path w="4752753" h="3721395" extrusionOk="0">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dist="28575"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cxnSp>
          <p:nvCxnSpPr>
            <p:cNvPr id="3688" name="Google Shape;3688;p35"/>
            <p:cNvCxnSpPr/>
            <p:nvPr/>
          </p:nvCxnSpPr>
          <p:spPr>
            <a:xfrm rot="10800000">
              <a:off x="3416596" y="5890438"/>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89" name="Google Shape;3689;p35"/>
            <p:cNvCxnSpPr/>
            <p:nvPr/>
          </p:nvCxnSpPr>
          <p:spPr>
            <a:xfrm rot="10800000">
              <a:off x="3416596" y="5544624"/>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90" name="Google Shape;3690;p35"/>
            <p:cNvCxnSpPr/>
            <p:nvPr/>
          </p:nvCxnSpPr>
          <p:spPr>
            <a:xfrm rot="10800000">
              <a:off x="3416596" y="5198813"/>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91" name="Google Shape;3691;p35"/>
            <p:cNvCxnSpPr/>
            <p:nvPr/>
          </p:nvCxnSpPr>
          <p:spPr>
            <a:xfrm rot="10800000">
              <a:off x="3416596" y="4853002"/>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92" name="Google Shape;3692;p35"/>
            <p:cNvCxnSpPr/>
            <p:nvPr/>
          </p:nvCxnSpPr>
          <p:spPr>
            <a:xfrm rot="10800000">
              <a:off x="3416596" y="4507191"/>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93" name="Google Shape;3693;p35"/>
            <p:cNvCxnSpPr/>
            <p:nvPr/>
          </p:nvCxnSpPr>
          <p:spPr>
            <a:xfrm rot="10800000">
              <a:off x="3416596" y="4161380"/>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94" name="Google Shape;3694;p35"/>
            <p:cNvCxnSpPr/>
            <p:nvPr/>
          </p:nvCxnSpPr>
          <p:spPr>
            <a:xfrm rot="10800000">
              <a:off x="3416596" y="3815569"/>
              <a:ext cx="4752000" cy="0"/>
            </a:xfrm>
            <a:prstGeom prst="straightConnector1">
              <a:avLst/>
            </a:prstGeom>
            <a:noFill/>
            <a:ln w="38100" cap="flat" cmpd="sng">
              <a:solidFill>
                <a:srgbClr val="D3EFF5"/>
              </a:solidFill>
              <a:prstDash val="solid"/>
              <a:round/>
              <a:headEnd type="none" w="sm" len="sm"/>
              <a:tailEnd type="none" w="sm" len="sm"/>
            </a:ln>
          </p:spPr>
        </p:cxnSp>
        <p:cxnSp>
          <p:nvCxnSpPr>
            <p:cNvPr id="3695" name="Google Shape;3695;p35"/>
            <p:cNvCxnSpPr/>
            <p:nvPr/>
          </p:nvCxnSpPr>
          <p:spPr>
            <a:xfrm rot="10800000">
              <a:off x="3416596" y="3469758"/>
              <a:ext cx="4752000" cy="0"/>
            </a:xfrm>
            <a:prstGeom prst="straightConnector1">
              <a:avLst/>
            </a:prstGeom>
            <a:noFill/>
            <a:ln w="38100" cap="flat" cmpd="sng">
              <a:solidFill>
                <a:srgbClr val="D3EFF5"/>
              </a:solidFill>
              <a:prstDash val="solid"/>
              <a:round/>
              <a:headEnd type="none" w="sm" len="sm"/>
              <a:tailEnd type="none" w="sm" len="sm"/>
            </a:ln>
          </p:spPr>
        </p:cxnSp>
      </p:grpSp>
      <p:sp>
        <p:nvSpPr>
          <p:cNvPr id="3696" name="Google Shape;3696;p35"/>
          <p:cNvSpPr txBox="1">
            <a:spLocks noGrp="1"/>
          </p:cNvSpPr>
          <p:nvPr>
            <p:ph type="title"/>
          </p:nvPr>
        </p:nvSpPr>
        <p:spPr>
          <a:xfrm>
            <a:off x="4600988" y="1016531"/>
            <a:ext cx="3646500" cy="572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3697" name="Google Shape;3697;p35"/>
          <p:cNvSpPr txBox="1">
            <a:spLocks noGrp="1"/>
          </p:cNvSpPr>
          <p:nvPr>
            <p:ph type="body" idx="1"/>
          </p:nvPr>
        </p:nvSpPr>
        <p:spPr>
          <a:xfrm>
            <a:off x="4601053" y="1881319"/>
            <a:ext cx="3646500" cy="193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3698" name="Google Shape;3698;p35"/>
          <p:cNvGrpSpPr/>
          <p:nvPr/>
        </p:nvGrpSpPr>
        <p:grpSpPr>
          <a:xfrm flipH="1">
            <a:off x="-42127" y="3937755"/>
            <a:ext cx="3694477" cy="1282707"/>
            <a:chOff x="7332906" y="5338665"/>
            <a:chExt cx="4925970" cy="1710276"/>
          </a:xfrm>
        </p:grpSpPr>
        <p:grpSp>
          <p:nvGrpSpPr>
            <p:cNvPr id="3699" name="Google Shape;3699;p35"/>
            <p:cNvGrpSpPr/>
            <p:nvPr/>
          </p:nvGrpSpPr>
          <p:grpSpPr>
            <a:xfrm>
              <a:off x="9381196" y="5338665"/>
              <a:ext cx="2707325" cy="1707379"/>
              <a:chOff x="6723350" y="566875"/>
              <a:chExt cx="1552188" cy="1732500"/>
            </a:xfrm>
          </p:grpSpPr>
          <p:cxnSp>
            <p:nvCxnSpPr>
              <p:cNvPr id="3700" name="Google Shape;3700;p35"/>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1" name="Google Shape;3701;p35"/>
              <p:cNvCxnSpPr/>
              <p:nvPr/>
            </p:nvCxnSpPr>
            <p:spPr>
              <a:xfrm>
                <a:off x="6945091"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2" name="Google Shape;3702;p35"/>
              <p:cNvCxnSpPr/>
              <p:nvPr/>
            </p:nvCxnSpPr>
            <p:spPr>
              <a:xfrm>
                <a:off x="7166832"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3" name="Google Shape;3703;p35"/>
              <p:cNvCxnSpPr/>
              <p:nvPr/>
            </p:nvCxnSpPr>
            <p:spPr>
              <a:xfrm>
                <a:off x="7388573"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4" name="Google Shape;3704;p35"/>
              <p:cNvCxnSpPr/>
              <p:nvPr/>
            </p:nvCxnSpPr>
            <p:spPr>
              <a:xfrm>
                <a:off x="7610314"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5" name="Google Shape;3705;p35"/>
              <p:cNvCxnSpPr/>
              <p:nvPr/>
            </p:nvCxnSpPr>
            <p:spPr>
              <a:xfrm>
                <a:off x="7832055"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6" name="Google Shape;3706;p35"/>
              <p:cNvCxnSpPr/>
              <p:nvPr/>
            </p:nvCxnSpPr>
            <p:spPr>
              <a:xfrm>
                <a:off x="8053796"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07" name="Google Shape;3707;p35"/>
              <p:cNvCxnSpPr/>
              <p:nvPr/>
            </p:nvCxnSpPr>
            <p:spPr>
              <a:xfrm>
                <a:off x="8275538" y="566875"/>
                <a:ext cx="0" cy="1732500"/>
              </a:xfrm>
              <a:prstGeom prst="straightConnector1">
                <a:avLst/>
              </a:prstGeom>
              <a:noFill/>
              <a:ln w="9525" cap="flat" cmpd="sng">
                <a:solidFill>
                  <a:schemeClr val="lt1"/>
                </a:solidFill>
                <a:prstDash val="solid"/>
                <a:round/>
                <a:headEnd type="none" w="med" len="med"/>
                <a:tailEnd type="none" w="med" len="med"/>
              </a:ln>
            </p:spPr>
          </p:cxnSp>
        </p:grpSp>
        <p:grpSp>
          <p:nvGrpSpPr>
            <p:cNvPr id="3708" name="Google Shape;3708;p35"/>
            <p:cNvGrpSpPr/>
            <p:nvPr/>
          </p:nvGrpSpPr>
          <p:grpSpPr>
            <a:xfrm rot="5400000">
              <a:off x="9215748" y="3613047"/>
              <a:ext cx="1160286" cy="4925970"/>
              <a:chOff x="6723350" y="566874"/>
              <a:chExt cx="665225" cy="2824200"/>
            </a:xfrm>
          </p:grpSpPr>
          <p:cxnSp>
            <p:nvCxnSpPr>
              <p:cNvPr id="3709" name="Google Shape;3709;p35"/>
              <p:cNvCxnSpPr/>
              <p:nvPr/>
            </p:nvCxnSpPr>
            <p:spPr>
              <a:xfrm>
                <a:off x="6723350" y="566875"/>
                <a:ext cx="0" cy="1732500"/>
              </a:xfrm>
              <a:prstGeom prst="straightConnector1">
                <a:avLst/>
              </a:prstGeom>
              <a:noFill/>
              <a:ln w="9525" cap="flat" cmpd="sng">
                <a:solidFill>
                  <a:schemeClr val="lt1"/>
                </a:solidFill>
                <a:prstDash val="solid"/>
                <a:round/>
                <a:headEnd type="none" w="med" len="med"/>
                <a:tailEnd type="none" w="med" len="med"/>
              </a:ln>
            </p:spPr>
          </p:cxnSp>
          <p:cxnSp>
            <p:nvCxnSpPr>
              <p:cNvPr id="3710" name="Google Shape;3710;p35"/>
              <p:cNvCxnSpPr/>
              <p:nvPr/>
            </p:nvCxnSpPr>
            <p:spPr>
              <a:xfrm rot="-5400000" flipH="1">
                <a:off x="5972191" y="1539775"/>
                <a:ext cx="1957200" cy="11400"/>
              </a:xfrm>
              <a:prstGeom prst="straightConnector1">
                <a:avLst/>
              </a:prstGeom>
              <a:noFill/>
              <a:ln w="9525" cap="flat" cmpd="sng">
                <a:solidFill>
                  <a:schemeClr val="lt1"/>
                </a:solidFill>
                <a:prstDash val="solid"/>
                <a:round/>
                <a:headEnd type="none" w="med" len="med"/>
                <a:tailEnd type="none" w="med" len="med"/>
              </a:ln>
            </p:spPr>
          </p:cxnSp>
          <p:cxnSp>
            <p:nvCxnSpPr>
              <p:cNvPr id="3711" name="Google Shape;3711;p35"/>
              <p:cNvCxnSpPr/>
              <p:nvPr/>
            </p:nvCxnSpPr>
            <p:spPr>
              <a:xfrm rot="-5400000" flipH="1">
                <a:off x="5842182" y="1891525"/>
                <a:ext cx="2658300" cy="9000"/>
              </a:xfrm>
              <a:prstGeom prst="straightConnector1">
                <a:avLst/>
              </a:prstGeom>
              <a:noFill/>
              <a:ln w="9525" cap="flat" cmpd="sng">
                <a:solidFill>
                  <a:schemeClr val="lt1"/>
                </a:solidFill>
                <a:prstDash val="solid"/>
                <a:round/>
                <a:headEnd type="none" w="med" len="med"/>
                <a:tailEnd type="none" w="med" len="med"/>
              </a:ln>
            </p:spPr>
          </p:cxnSp>
          <p:cxnSp>
            <p:nvCxnSpPr>
              <p:cNvPr id="3712" name="Google Shape;3712;p35"/>
              <p:cNvCxnSpPr/>
              <p:nvPr/>
            </p:nvCxnSpPr>
            <p:spPr>
              <a:xfrm rot="5400000">
                <a:off x="5976475" y="1978974"/>
                <a:ext cx="2824200" cy="0"/>
              </a:xfrm>
              <a:prstGeom prst="straightConnector1">
                <a:avLst/>
              </a:prstGeom>
              <a:noFill/>
              <a:ln w="9525" cap="flat" cmpd="sng">
                <a:solidFill>
                  <a:schemeClr val="lt1"/>
                </a:solidFill>
                <a:prstDash val="solid"/>
                <a:round/>
                <a:headEnd type="none" w="med" len="med"/>
                <a:tailEnd type="none" w="med" len="med"/>
              </a:ln>
            </p:spPr>
          </p:cxnSp>
        </p:grpSp>
        <p:cxnSp>
          <p:nvCxnSpPr>
            <p:cNvPr id="3713" name="Google Shape;3713;p35"/>
            <p:cNvCxnSpPr/>
            <p:nvPr/>
          </p:nvCxnSpPr>
          <p:spPr>
            <a:xfrm>
              <a:off x="8969752" y="5726507"/>
              <a:ext cx="0" cy="1319400"/>
            </a:xfrm>
            <a:prstGeom prst="straightConnector1">
              <a:avLst/>
            </a:prstGeom>
            <a:noFill/>
            <a:ln w="9525" cap="flat" cmpd="sng">
              <a:solidFill>
                <a:schemeClr val="lt1"/>
              </a:solidFill>
              <a:prstDash val="solid"/>
              <a:round/>
              <a:headEnd type="none" w="med" len="med"/>
              <a:tailEnd type="none" w="med" len="med"/>
            </a:ln>
          </p:spPr>
        </p:cxnSp>
        <p:cxnSp>
          <p:nvCxnSpPr>
            <p:cNvPr id="3714" name="Google Shape;3714;p35"/>
            <p:cNvCxnSpPr/>
            <p:nvPr/>
          </p:nvCxnSpPr>
          <p:spPr>
            <a:xfrm>
              <a:off x="8577275" y="6017475"/>
              <a:ext cx="600" cy="1028400"/>
            </a:xfrm>
            <a:prstGeom prst="straightConnector1">
              <a:avLst/>
            </a:prstGeom>
            <a:noFill/>
            <a:ln w="9525" cap="flat" cmpd="sng">
              <a:solidFill>
                <a:schemeClr val="lt1"/>
              </a:solidFill>
              <a:prstDash val="solid"/>
              <a:round/>
              <a:headEnd type="none" w="med" len="med"/>
              <a:tailEnd type="none" w="med" len="med"/>
            </a:ln>
          </p:spPr>
        </p:cxnSp>
        <p:cxnSp>
          <p:nvCxnSpPr>
            <p:cNvPr id="3715" name="Google Shape;3715;p35"/>
            <p:cNvCxnSpPr/>
            <p:nvPr/>
          </p:nvCxnSpPr>
          <p:spPr>
            <a:xfrm>
              <a:off x="8185950" y="5723541"/>
              <a:ext cx="0" cy="1325400"/>
            </a:xfrm>
            <a:prstGeom prst="straightConnector1">
              <a:avLst/>
            </a:prstGeom>
            <a:noFill/>
            <a:ln w="9525" cap="flat" cmpd="sng">
              <a:solidFill>
                <a:schemeClr val="lt1"/>
              </a:solidFill>
              <a:prstDash val="solid"/>
              <a:round/>
              <a:headEnd type="none" w="med" len="med"/>
              <a:tailEnd type="none" w="med" len="med"/>
            </a:ln>
          </p:spPr>
        </p:cxnSp>
        <p:cxnSp>
          <p:nvCxnSpPr>
            <p:cNvPr id="3716" name="Google Shape;3716;p35"/>
            <p:cNvCxnSpPr/>
            <p:nvPr/>
          </p:nvCxnSpPr>
          <p:spPr>
            <a:xfrm>
              <a:off x="7794050" y="6019875"/>
              <a:ext cx="9600" cy="1010100"/>
            </a:xfrm>
            <a:prstGeom prst="straightConnector1">
              <a:avLst/>
            </a:prstGeom>
            <a:noFill/>
            <a:ln w="9525" cap="flat" cmpd="sng">
              <a:solidFill>
                <a:schemeClr val="lt1"/>
              </a:solidFill>
              <a:prstDash val="solid"/>
              <a:round/>
              <a:headEnd type="none" w="med" len="med"/>
              <a:tailEnd type="none" w="med" len="med"/>
            </a:ln>
          </p:spPr>
        </p:cxnSp>
        <p:cxnSp>
          <p:nvCxnSpPr>
            <p:cNvPr id="3717" name="Google Shape;3717;p35"/>
            <p:cNvCxnSpPr/>
            <p:nvPr/>
          </p:nvCxnSpPr>
          <p:spPr>
            <a:xfrm>
              <a:off x="7402150" y="6298675"/>
              <a:ext cx="0" cy="567000"/>
            </a:xfrm>
            <a:prstGeom prst="straightConnector1">
              <a:avLst/>
            </a:prstGeom>
            <a:noFill/>
            <a:ln w="9525" cap="flat" cmpd="sng">
              <a:solidFill>
                <a:schemeClr val="lt1"/>
              </a:solidFill>
              <a:prstDash val="solid"/>
              <a:round/>
              <a:headEnd type="none" w="med" len="med"/>
              <a:tailEnd type="none" w="med" len="med"/>
            </a:ln>
          </p:spPr>
        </p:cxnSp>
      </p:grpSp>
      <p:sp>
        <p:nvSpPr>
          <p:cNvPr id="3718" name="Google Shape;3718;p35"/>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719"/>
        <p:cNvGrpSpPr/>
        <p:nvPr/>
      </p:nvGrpSpPr>
      <p:grpSpPr>
        <a:xfrm>
          <a:off x="0" y="0"/>
          <a:ext cx="0" cy="0"/>
          <a:chOff x="0" y="0"/>
          <a:chExt cx="0" cy="0"/>
        </a:xfrm>
      </p:grpSpPr>
      <p:grpSp>
        <p:nvGrpSpPr>
          <p:cNvPr id="3720" name="Google Shape;3720;p36"/>
          <p:cNvGrpSpPr/>
          <p:nvPr/>
        </p:nvGrpSpPr>
        <p:grpSpPr>
          <a:xfrm rot="10800000" flipH="1">
            <a:off x="5666549" y="-49481"/>
            <a:ext cx="3477455" cy="976480"/>
            <a:chOff x="7622268" y="5719681"/>
            <a:chExt cx="4636607" cy="1301974"/>
          </a:xfrm>
        </p:grpSpPr>
        <p:grpSp>
          <p:nvGrpSpPr>
            <p:cNvPr id="3721" name="Google Shape;3721;p36"/>
            <p:cNvGrpSpPr/>
            <p:nvPr/>
          </p:nvGrpSpPr>
          <p:grpSpPr>
            <a:xfrm>
              <a:off x="9381189" y="5719681"/>
              <a:ext cx="2707325" cy="1299722"/>
              <a:chOff x="6723350" y="566875"/>
              <a:chExt cx="1552188" cy="1732500"/>
            </a:xfrm>
          </p:grpSpPr>
          <p:cxnSp>
            <p:nvCxnSpPr>
              <p:cNvPr id="3722" name="Google Shape;3722;p36"/>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3" name="Google Shape;3723;p36"/>
              <p:cNvCxnSpPr/>
              <p:nvPr/>
            </p:nvCxnSpPr>
            <p:spPr>
              <a:xfrm>
                <a:off x="6945091"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4" name="Google Shape;3724;p36"/>
              <p:cNvCxnSpPr/>
              <p:nvPr/>
            </p:nvCxnSpPr>
            <p:spPr>
              <a:xfrm>
                <a:off x="7166832"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5" name="Google Shape;3725;p36"/>
              <p:cNvCxnSpPr/>
              <p:nvPr/>
            </p:nvCxnSpPr>
            <p:spPr>
              <a:xfrm>
                <a:off x="7388573"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6" name="Google Shape;3726;p36"/>
              <p:cNvCxnSpPr/>
              <p:nvPr/>
            </p:nvCxnSpPr>
            <p:spPr>
              <a:xfrm>
                <a:off x="7610314"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7" name="Google Shape;3727;p36"/>
              <p:cNvCxnSpPr/>
              <p:nvPr/>
            </p:nvCxnSpPr>
            <p:spPr>
              <a:xfrm>
                <a:off x="7832055"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8" name="Google Shape;3728;p36"/>
              <p:cNvCxnSpPr/>
              <p:nvPr/>
            </p:nvCxnSpPr>
            <p:spPr>
              <a:xfrm>
                <a:off x="8053796"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29" name="Google Shape;3729;p36"/>
              <p:cNvCxnSpPr/>
              <p:nvPr/>
            </p:nvCxnSpPr>
            <p:spPr>
              <a:xfrm>
                <a:off x="8275538" y="566875"/>
                <a:ext cx="0" cy="1732500"/>
              </a:xfrm>
              <a:prstGeom prst="straightConnector1">
                <a:avLst/>
              </a:prstGeom>
              <a:noFill/>
              <a:ln w="9525" cap="flat" cmpd="sng">
                <a:solidFill>
                  <a:schemeClr val="dk1"/>
                </a:solidFill>
                <a:prstDash val="solid"/>
                <a:round/>
                <a:headEnd type="none" w="med" len="med"/>
                <a:tailEnd type="none" w="med" len="med"/>
              </a:ln>
            </p:spPr>
          </p:cxnSp>
        </p:grpSp>
        <p:grpSp>
          <p:nvGrpSpPr>
            <p:cNvPr id="3730" name="Google Shape;3730;p36"/>
            <p:cNvGrpSpPr/>
            <p:nvPr/>
          </p:nvGrpSpPr>
          <p:grpSpPr>
            <a:xfrm rot="5400000">
              <a:off x="9545961" y="3953195"/>
              <a:ext cx="789219" cy="4636607"/>
              <a:chOff x="6723350" y="566875"/>
              <a:chExt cx="452482" cy="2658300"/>
            </a:xfrm>
          </p:grpSpPr>
          <p:cxnSp>
            <p:nvCxnSpPr>
              <p:cNvPr id="3731" name="Google Shape;3731;p36"/>
              <p:cNvCxnSpPr/>
              <p:nvPr/>
            </p:nvCxnSpPr>
            <p:spPr>
              <a:xfrm>
                <a:off x="6723350" y="566875"/>
                <a:ext cx="0" cy="1732500"/>
              </a:xfrm>
              <a:prstGeom prst="straightConnector1">
                <a:avLst/>
              </a:prstGeom>
              <a:noFill/>
              <a:ln w="9525" cap="flat" cmpd="sng">
                <a:solidFill>
                  <a:schemeClr val="dk1"/>
                </a:solidFill>
                <a:prstDash val="solid"/>
                <a:round/>
                <a:headEnd type="none" w="med" len="med"/>
                <a:tailEnd type="none" w="med" len="med"/>
              </a:ln>
            </p:spPr>
          </p:cxnSp>
          <p:cxnSp>
            <p:nvCxnSpPr>
              <p:cNvPr id="3732" name="Google Shape;3732;p36"/>
              <p:cNvCxnSpPr/>
              <p:nvPr/>
            </p:nvCxnSpPr>
            <p:spPr>
              <a:xfrm rot="-5400000" flipH="1">
                <a:off x="5972191" y="1539775"/>
                <a:ext cx="1957200" cy="11400"/>
              </a:xfrm>
              <a:prstGeom prst="straightConnector1">
                <a:avLst/>
              </a:prstGeom>
              <a:noFill/>
              <a:ln w="9525" cap="flat" cmpd="sng">
                <a:solidFill>
                  <a:schemeClr val="dk1"/>
                </a:solidFill>
                <a:prstDash val="solid"/>
                <a:round/>
                <a:headEnd type="none" w="med" len="med"/>
                <a:tailEnd type="none" w="med" len="med"/>
              </a:ln>
            </p:spPr>
          </p:cxnSp>
          <p:cxnSp>
            <p:nvCxnSpPr>
              <p:cNvPr id="3733" name="Google Shape;3733;p36"/>
              <p:cNvCxnSpPr/>
              <p:nvPr/>
            </p:nvCxnSpPr>
            <p:spPr>
              <a:xfrm rot="-5400000" flipH="1">
                <a:off x="5842182" y="1891525"/>
                <a:ext cx="2658300" cy="9000"/>
              </a:xfrm>
              <a:prstGeom prst="straightConnector1">
                <a:avLst/>
              </a:prstGeom>
              <a:noFill/>
              <a:ln w="9525" cap="flat" cmpd="sng">
                <a:solidFill>
                  <a:schemeClr val="dk1"/>
                </a:solidFill>
                <a:prstDash val="solid"/>
                <a:round/>
                <a:headEnd type="none" w="med" len="med"/>
                <a:tailEnd type="none" w="med" len="med"/>
              </a:ln>
            </p:spPr>
          </p:cxnSp>
        </p:grpSp>
        <p:cxnSp>
          <p:nvCxnSpPr>
            <p:cNvPr id="3734" name="Google Shape;3734;p36"/>
            <p:cNvCxnSpPr/>
            <p:nvPr/>
          </p:nvCxnSpPr>
          <p:spPr>
            <a:xfrm>
              <a:off x="8969752" y="6014907"/>
              <a:ext cx="0" cy="1004400"/>
            </a:xfrm>
            <a:prstGeom prst="straightConnector1">
              <a:avLst/>
            </a:prstGeom>
            <a:noFill/>
            <a:ln w="9525" cap="flat" cmpd="sng">
              <a:solidFill>
                <a:schemeClr val="dk1"/>
              </a:solidFill>
              <a:prstDash val="solid"/>
              <a:round/>
              <a:headEnd type="none" w="med" len="med"/>
              <a:tailEnd type="none" w="med" len="med"/>
            </a:ln>
          </p:spPr>
        </p:cxnSp>
        <p:cxnSp>
          <p:nvCxnSpPr>
            <p:cNvPr id="3735" name="Google Shape;3735;p36"/>
            <p:cNvCxnSpPr/>
            <p:nvPr/>
          </p:nvCxnSpPr>
          <p:spPr>
            <a:xfrm>
              <a:off x="8577276" y="6236398"/>
              <a:ext cx="600" cy="782700"/>
            </a:xfrm>
            <a:prstGeom prst="straightConnector1">
              <a:avLst/>
            </a:prstGeom>
            <a:noFill/>
            <a:ln w="9525" cap="flat" cmpd="sng">
              <a:solidFill>
                <a:schemeClr val="dk1"/>
              </a:solidFill>
              <a:prstDash val="solid"/>
              <a:round/>
              <a:headEnd type="none" w="med" len="med"/>
              <a:tailEnd type="none" w="med" len="med"/>
            </a:ln>
          </p:spPr>
        </p:cxnSp>
        <p:cxnSp>
          <p:nvCxnSpPr>
            <p:cNvPr id="3736" name="Google Shape;3736;p36"/>
            <p:cNvCxnSpPr/>
            <p:nvPr/>
          </p:nvCxnSpPr>
          <p:spPr>
            <a:xfrm>
              <a:off x="8185942" y="6400655"/>
              <a:ext cx="0" cy="621000"/>
            </a:xfrm>
            <a:prstGeom prst="straightConnector1">
              <a:avLst/>
            </a:prstGeom>
            <a:noFill/>
            <a:ln w="9525" cap="flat" cmpd="sng">
              <a:solidFill>
                <a:schemeClr val="dk1"/>
              </a:solidFill>
              <a:prstDash val="solid"/>
              <a:round/>
              <a:headEnd type="none" w="med" len="med"/>
              <a:tailEnd type="none" w="med" len="med"/>
            </a:ln>
          </p:spPr>
        </p:cxnSp>
        <p:cxnSp>
          <p:nvCxnSpPr>
            <p:cNvPr id="3737" name="Google Shape;3737;p36"/>
            <p:cNvCxnSpPr/>
            <p:nvPr/>
          </p:nvCxnSpPr>
          <p:spPr>
            <a:xfrm>
              <a:off x="7794050" y="6238225"/>
              <a:ext cx="9600" cy="768900"/>
            </a:xfrm>
            <a:prstGeom prst="straightConnector1">
              <a:avLst/>
            </a:prstGeom>
            <a:noFill/>
            <a:ln w="9525" cap="flat" cmpd="sng">
              <a:solidFill>
                <a:schemeClr val="dk1"/>
              </a:solidFill>
              <a:prstDash val="solid"/>
              <a:round/>
              <a:headEnd type="none" w="med" len="med"/>
              <a:tailEnd type="none" w="med" len="med"/>
            </a:ln>
          </p:spPr>
        </p:cxnSp>
      </p:grpSp>
      <p:sp>
        <p:nvSpPr>
          <p:cNvPr id="3738" name="Google Shape;3738;p36"/>
          <p:cNvSpPr/>
          <p:nvPr/>
        </p:nvSpPr>
        <p:spPr>
          <a:xfrm>
            <a:off x="231" y="0"/>
            <a:ext cx="9143244" cy="5157968"/>
          </a:xfrm>
          <a:custGeom>
            <a:avLst/>
            <a:gdLst/>
            <a:ahLst/>
            <a:cxnLst/>
            <a:rect l="l" t="t" r="r" b="b"/>
            <a:pathLst>
              <a:path w="12150490" h="6854442" extrusionOk="0">
                <a:moveTo>
                  <a:pt x="7634084" y="4853614"/>
                </a:moveTo>
                <a:cubicBezTo>
                  <a:pt x="7582600" y="4871751"/>
                  <a:pt x="7530226" y="4887281"/>
                  <a:pt x="7477177" y="4900135"/>
                </a:cubicBezTo>
                <a:cubicBezTo>
                  <a:pt x="7244485" y="4955817"/>
                  <a:pt x="6973012" y="4935714"/>
                  <a:pt x="6804453" y="4763064"/>
                </a:cubicBezTo>
                <a:cubicBezTo>
                  <a:pt x="6587505" y="4541312"/>
                  <a:pt x="6626554" y="4181423"/>
                  <a:pt x="6655107" y="3870011"/>
                </a:cubicBezTo>
                <a:cubicBezTo>
                  <a:pt x="6683659" y="3558599"/>
                  <a:pt x="6644877" y="3175227"/>
                  <a:pt x="6366288" y="3042782"/>
                </a:cubicBezTo>
                <a:cubicBezTo>
                  <a:pt x="6129415" y="2929816"/>
                  <a:pt x="5824408" y="3061995"/>
                  <a:pt x="5599010" y="2927147"/>
                </a:cubicBezTo>
                <a:cubicBezTo>
                  <a:pt x="5406079" y="2811513"/>
                  <a:pt x="5356623" y="2545376"/>
                  <a:pt x="5390246" y="2320335"/>
                </a:cubicBezTo>
                <a:cubicBezTo>
                  <a:pt x="5423869" y="2095293"/>
                  <a:pt x="5519311" y="1881725"/>
                  <a:pt x="5538169" y="1654815"/>
                </a:cubicBezTo>
                <a:cubicBezTo>
                  <a:pt x="5557026" y="1427905"/>
                  <a:pt x="5468076" y="1163903"/>
                  <a:pt x="5256377" y="1089452"/>
                </a:cubicBezTo>
                <a:cubicBezTo>
                  <a:pt x="5024041" y="1007797"/>
                  <a:pt x="4762708" y="1189076"/>
                  <a:pt x="4528415" y="1113291"/>
                </a:cubicBezTo>
                <a:cubicBezTo>
                  <a:pt x="4321341" y="1046312"/>
                  <a:pt x="4218782" y="792095"/>
                  <a:pt x="4251693" y="573813"/>
                </a:cubicBezTo>
                <a:cubicBezTo>
                  <a:pt x="4284605" y="355531"/>
                  <a:pt x="4419630" y="168470"/>
                  <a:pt x="4560081" y="0"/>
                </a:cubicBezTo>
                <a:lnTo>
                  <a:pt x="0" y="1275"/>
                </a:lnTo>
                <a:lnTo>
                  <a:pt x="0" y="6854442"/>
                </a:lnTo>
                <a:lnTo>
                  <a:pt x="12150490" y="6854442"/>
                </a:lnTo>
                <a:lnTo>
                  <a:pt x="12150490" y="6067951"/>
                </a:lnTo>
                <a:cubicBezTo>
                  <a:pt x="11959783" y="6206802"/>
                  <a:pt x="11680214" y="6092235"/>
                  <a:pt x="11532736" y="5906953"/>
                </a:cubicBezTo>
                <a:cubicBezTo>
                  <a:pt x="11385258" y="5721671"/>
                  <a:pt x="11320770" y="5483287"/>
                  <a:pt x="11205581" y="5275412"/>
                </a:cubicBezTo>
                <a:cubicBezTo>
                  <a:pt x="11090391" y="5067537"/>
                  <a:pt x="10885363" y="4875763"/>
                  <a:pt x="10652137" y="4904671"/>
                </a:cubicBezTo>
                <a:cubicBezTo>
                  <a:pt x="10260226" y="4953237"/>
                  <a:pt x="10101451" y="5565565"/>
                  <a:pt x="9706605" y="5569924"/>
                </a:cubicBezTo>
                <a:cubicBezTo>
                  <a:pt x="9495350" y="5572236"/>
                  <a:pt x="9329014" y="5389001"/>
                  <a:pt x="9220140" y="5205231"/>
                </a:cubicBezTo>
                <a:cubicBezTo>
                  <a:pt x="9111266" y="5021462"/>
                  <a:pt x="9021161" y="4811986"/>
                  <a:pt x="8844240" y="4694662"/>
                </a:cubicBezTo>
                <a:cubicBezTo>
                  <a:pt x="8644015" y="4561860"/>
                  <a:pt x="8379836" y="4581518"/>
                  <a:pt x="8151502" y="4653656"/>
                </a:cubicBezTo>
                <a:cubicBezTo>
                  <a:pt x="7975383" y="4709338"/>
                  <a:pt x="7808158" y="4792773"/>
                  <a:pt x="7634084" y="4853614"/>
                </a:cubicBezTo>
                <a:close/>
              </a:path>
            </a:pathLst>
          </a:custGeom>
          <a:solidFill>
            <a:schemeClr val="dk1"/>
          </a:solidFill>
          <a:ln>
            <a:noFill/>
          </a:ln>
          <a:effectLst>
            <a:outerShdw blurRad="127000" dist="127000" dir="16200000"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nvGrpSpPr>
          <p:cNvPr id="3739" name="Google Shape;3739;p36"/>
          <p:cNvGrpSpPr/>
          <p:nvPr/>
        </p:nvGrpSpPr>
        <p:grpSpPr>
          <a:xfrm>
            <a:off x="787045" y="1141785"/>
            <a:ext cx="3203621" cy="3216048"/>
            <a:chOff x="5993161" y="1020380"/>
            <a:chExt cx="6006038" cy="6029337"/>
          </a:xfrm>
        </p:grpSpPr>
        <p:sp>
          <p:nvSpPr>
            <p:cNvPr id="3740" name="Google Shape;3740;p36"/>
            <p:cNvSpPr/>
            <p:nvPr/>
          </p:nvSpPr>
          <p:spPr>
            <a:xfrm>
              <a:off x="9207677" y="1020380"/>
              <a:ext cx="2754840" cy="5584504"/>
            </a:xfrm>
            <a:custGeom>
              <a:avLst/>
              <a:gdLst/>
              <a:ahLst/>
              <a:cxnLst/>
              <a:rect l="l" t="t" r="r" b="b"/>
              <a:pathLst>
                <a:path w="2754840" h="5584504" extrusionOk="0">
                  <a:moveTo>
                    <a:pt x="56339" y="644956"/>
                  </a:moveTo>
                  <a:lnTo>
                    <a:pt x="561164" y="76790"/>
                  </a:lnTo>
                  <a:cubicBezTo>
                    <a:pt x="605456" y="26907"/>
                    <a:pt x="669178" y="-1334"/>
                    <a:pt x="735853" y="-649"/>
                  </a:cubicBezTo>
                  <a:cubicBezTo>
                    <a:pt x="949975" y="1637"/>
                    <a:pt x="1446798" y="16496"/>
                    <a:pt x="1770078" y="26688"/>
                  </a:cubicBezTo>
                  <a:cubicBezTo>
                    <a:pt x="1943528" y="32165"/>
                    <a:pt x="2087926" y="161648"/>
                    <a:pt x="2112120" y="333489"/>
                  </a:cubicBezTo>
                  <a:cubicBezTo>
                    <a:pt x="2244803" y="1271987"/>
                    <a:pt x="2652092" y="4153013"/>
                    <a:pt x="2750867" y="4857388"/>
                  </a:cubicBezTo>
                  <a:cubicBezTo>
                    <a:pt x="2764106" y="4952161"/>
                    <a:pt x="2717339" y="5045316"/>
                    <a:pt x="2633423" y="5091321"/>
                  </a:cubicBezTo>
                  <a:lnTo>
                    <a:pt x="1787507" y="5555380"/>
                  </a:lnTo>
                  <a:cubicBezTo>
                    <a:pt x="1675970" y="5616625"/>
                    <a:pt x="1535858" y="5575762"/>
                    <a:pt x="1474708" y="5464225"/>
                  </a:cubicBezTo>
                  <a:cubicBezTo>
                    <a:pt x="1469278" y="5454414"/>
                    <a:pt x="1464611" y="5444223"/>
                    <a:pt x="1460706" y="5433746"/>
                  </a:cubicBezTo>
                  <a:lnTo>
                    <a:pt x="1240678" y="4841957"/>
                  </a:lnTo>
                  <a:cubicBezTo>
                    <a:pt x="1201434" y="4736515"/>
                    <a:pt x="1244108" y="4618120"/>
                    <a:pt x="1341644" y="4561922"/>
                  </a:cubicBezTo>
                  <a:lnTo>
                    <a:pt x="1791319" y="4303032"/>
                  </a:lnTo>
                  <a:cubicBezTo>
                    <a:pt x="1872851" y="4256074"/>
                    <a:pt x="1917620" y="4164253"/>
                    <a:pt x="1904475" y="4071098"/>
                  </a:cubicBezTo>
                  <a:lnTo>
                    <a:pt x="1487756" y="1124540"/>
                  </a:lnTo>
                  <a:cubicBezTo>
                    <a:pt x="1469945" y="998534"/>
                    <a:pt x="1353455" y="910809"/>
                    <a:pt x="1227439" y="928591"/>
                  </a:cubicBezTo>
                  <a:cubicBezTo>
                    <a:pt x="1203341" y="931982"/>
                    <a:pt x="1180003" y="939164"/>
                    <a:pt x="1158192" y="949852"/>
                  </a:cubicBezTo>
                  <a:lnTo>
                    <a:pt x="771476" y="1139399"/>
                  </a:lnTo>
                  <a:cubicBezTo>
                    <a:pt x="718994" y="1165126"/>
                    <a:pt x="658795" y="1169964"/>
                    <a:pt x="602884" y="1152924"/>
                  </a:cubicBezTo>
                  <a:lnTo>
                    <a:pt x="161876" y="1018336"/>
                  </a:lnTo>
                  <a:cubicBezTo>
                    <a:pt x="40051" y="981417"/>
                    <a:pt x="-28719" y="852763"/>
                    <a:pt x="8239" y="730986"/>
                  </a:cubicBezTo>
                  <a:cubicBezTo>
                    <a:pt x="17857" y="699172"/>
                    <a:pt x="34242" y="669826"/>
                    <a:pt x="56339" y="644956"/>
                  </a:cubicBezTo>
                  <a:close/>
                </a:path>
              </a:pathLst>
            </a:custGeom>
            <a:solidFill>
              <a:srgbClr val="A1401E"/>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1" name="Google Shape;3741;p36"/>
            <p:cNvSpPr/>
            <p:nvPr/>
          </p:nvSpPr>
          <p:spPr>
            <a:xfrm>
              <a:off x="5994018" y="1020380"/>
              <a:ext cx="2549179" cy="5482155"/>
            </a:xfrm>
            <a:custGeom>
              <a:avLst/>
              <a:gdLst/>
              <a:ahLst/>
              <a:cxnLst/>
              <a:rect l="l" t="t" r="r" b="b"/>
              <a:pathLst>
                <a:path w="2549179" h="5482155" extrusionOk="0">
                  <a:moveTo>
                    <a:pt x="2429418" y="369588"/>
                  </a:moveTo>
                  <a:lnTo>
                    <a:pt x="2169385" y="76790"/>
                  </a:lnTo>
                  <a:cubicBezTo>
                    <a:pt x="2125093" y="26907"/>
                    <a:pt x="2061371" y="-1334"/>
                    <a:pt x="1994696" y="-649"/>
                  </a:cubicBezTo>
                  <a:cubicBezTo>
                    <a:pt x="1756571" y="1923"/>
                    <a:pt x="1167069" y="20116"/>
                    <a:pt x="857602" y="30022"/>
                  </a:cubicBezTo>
                  <a:cubicBezTo>
                    <a:pt x="743111" y="33613"/>
                    <a:pt x="647671" y="118928"/>
                    <a:pt x="631383" y="232333"/>
                  </a:cubicBezTo>
                  <a:cubicBezTo>
                    <a:pt x="522036" y="992809"/>
                    <a:pt x="134749" y="3752297"/>
                    <a:pt x="2733" y="4695938"/>
                  </a:cubicBezTo>
                  <a:cubicBezTo>
                    <a:pt x="-24033" y="4887963"/>
                    <a:pt x="70742" y="5076558"/>
                    <a:pt x="240858" y="5169713"/>
                  </a:cubicBezTo>
                  <a:lnTo>
                    <a:pt x="704154" y="5423935"/>
                  </a:lnTo>
                  <a:cubicBezTo>
                    <a:pt x="930182" y="5547855"/>
                    <a:pt x="1213837" y="5465082"/>
                    <a:pt x="1337758" y="5239054"/>
                  </a:cubicBezTo>
                  <a:cubicBezTo>
                    <a:pt x="1348615" y="5219242"/>
                    <a:pt x="1358045" y="5198668"/>
                    <a:pt x="1365951" y="5177523"/>
                  </a:cubicBezTo>
                  <a:lnTo>
                    <a:pt x="1421101" y="5029219"/>
                  </a:lnTo>
                  <a:cubicBezTo>
                    <a:pt x="1500444" y="4815668"/>
                    <a:pt x="1414052" y="4575924"/>
                    <a:pt x="1216599" y="4462196"/>
                  </a:cubicBezTo>
                  <a:lnTo>
                    <a:pt x="1078486" y="4382662"/>
                  </a:lnTo>
                  <a:cubicBezTo>
                    <a:pt x="913418" y="4287602"/>
                    <a:pt x="822740" y="4101674"/>
                    <a:pt x="849315" y="3913079"/>
                  </a:cubicBezTo>
                  <a:lnTo>
                    <a:pt x="1197835" y="1446771"/>
                  </a:lnTo>
                  <a:cubicBezTo>
                    <a:pt x="1234030" y="1191558"/>
                    <a:pt x="1470249" y="1014002"/>
                    <a:pt x="1725425" y="1050188"/>
                  </a:cubicBezTo>
                  <a:cubicBezTo>
                    <a:pt x="1774002" y="1057074"/>
                    <a:pt x="1821151" y="1071552"/>
                    <a:pt x="1865157" y="1093107"/>
                  </a:cubicBezTo>
                  <a:lnTo>
                    <a:pt x="1876014" y="1098441"/>
                  </a:lnTo>
                  <a:cubicBezTo>
                    <a:pt x="1982218" y="1150486"/>
                    <a:pt x="2104234" y="1160249"/>
                    <a:pt x="2217391" y="1125778"/>
                  </a:cubicBezTo>
                  <a:lnTo>
                    <a:pt x="2217391" y="1125778"/>
                  </a:lnTo>
                  <a:cubicBezTo>
                    <a:pt x="2541907" y="1026623"/>
                    <a:pt x="2655255" y="623906"/>
                    <a:pt x="2429418" y="369588"/>
                  </a:cubicBezTo>
                  <a:close/>
                </a:path>
              </a:pathLst>
            </a:custGeom>
            <a:solidFill>
              <a:srgbClr val="A1401E"/>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2" name="Google Shape;3742;p36"/>
            <p:cNvSpPr/>
            <p:nvPr/>
          </p:nvSpPr>
          <p:spPr>
            <a:xfrm>
              <a:off x="6605133" y="1030394"/>
              <a:ext cx="1249030" cy="5200745"/>
            </a:xfrm>
            <a:custGeom>
              <a:avLst/>
              <a:gdLst/>
              <a:ahLst/>
              <a:cxnLst/>
              <a:rect l="l" t="t" r="r" b="b"/>
              <a:pathLst>
                <a:path w="1249030" h="5200745" extrusionOk="0">
                  <a:moveTo>
                    <a:pt x="1247279" y="-661"/>
                  </a:moveTo>
                  <a:cubicBezTo>
                    <a:pt x="1100594" y="261563"/>
                    <a:pt x="1021346" y="556152"/>
                    <a:pt x="1016774" y="856589"/>
                  </a:cubicBezTo>
                  <a:cubicBezTo>
                    <a:pt x="777602" y="847560"/>
                    <a:pt x="570338" y="1020886"/>
                    <a:pt x="537000" y="1257878"/>
                  </a:cubicBezTo>
                  <a:lnTo>
                    <a:pt x="188481" y="3724091"/>
                  </a:lnTo>
                  <a:cubicBezTo>
                    <a:pt x="161810" y="3912781"/>
                    <a:pt x="252584" y="4098710"/>
                    <a:pt x="417652" y="4193769"/>
                  </a:cubicBezTo>
                  <a:lnTo>
                    <a:pt x="555764" y="4273302"/>
                  </a:lnTo>
                  <a:cubicBezTo>
                    <a:pt x="753217" y="4387030"/>
                    <a:pt x="839609" y="4626775"/>
                    <a:pt x="760265" y="4840326"/>
                  </a:cubicBezTo>
                  <a:lnTo>
                    <a:pt x="705117" y="4988534"/>
                  </a:lnTo>
                  <a:cubicBezTo>
                    <a:pt x="673970" y="5072926"/>
                    <a:pt x="618915" y="5146460"/>
                    <a:pt x="546620" y="5200085"/>
                  </a:cubicBezTo>
                  <a:lnTo>
                    <a:pt x="206959" y="4990535"/>
                  </a:lnTo>
                  <a:cubicBezTo>
                    <a:pt x="60464" y="4900237"/>
                    <a:pt x="-21069" y="4717739"/>
                    <a:pt x="2171" y="4532002"/>
                  </a:cubicBezTo>
                  <a:cubicBezTo>
                    <a:pt x="116471" y="3618840"/>
                    <a:pt x="449846" y="948410"/>
                    <a:pt x="544239" y="212509"/>
                  </a:cubicBezTo>
                  <a:cubicBezTo>
                    <a:pt x="558336" y="102781"/>
                    <a:pt x="640537" y="20294"/>
                    <a:pt x="739216" y="16675"/>
                  </a:cubicBezTo>
                  <a:cubicBezTo>
                    <a:pt x="871423" y="11912"/>
                    <a:pt x="1062875" y="5245"/>
                    <a:pt x="1247279" y="-661"/>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3" name="Google Shape;3743;p36"/>
            <p:cNvSpPr/>
            <p:nvPr/>
          </p:nvSpPr>
          <p:spPr>
            <a:xfrm>
              <a:off x="5993161" y="1043919"/>
              <a:ext cx="918121" cy="5434870"/>
            </a:xfrm>
            <a:custGeom>
              <a:avLst/>
              <a:gdLst/>
              <a:ahLst/>
              <a:cxnLst/>
              <a:rect l="l" t="t" r="r" b="b"/>
              <a:pathLst>
                <a:path w="918121" h="5434870" extrusionOk="0">
                  <a:moveTo>
                    <a:pt x="858459" y="1149"/>
                  </a:moveTo>
                  <a:lnTo>
                    <a:pt x="916370" y="-661"/>
                  </a:lnTo>
                  <a:cubicBezTo>
                    <a:pt x="904274" y="23999"/>
                    <a:pt x="896273" y="50431"/>
                    <a:pt x="892558" y="77634"/>
                  </a:cubicBezTo>
                  <a:cubicBezTo>
                    <a:pt x="783211" y="876306"/>
                    <a:pt x="395924" y="3774287"/>
                    <a:pt x="263908" y="4765174"/>
                  </a:cubicBezTo>
                  <a:cubicBezTo>
                    <a:pt x="237048" y="4966817"/>
                    <a:pt x="331631" y="5165224"/>
                    <a:pt x="502033" y="5262760"/>
                  </a:cubicBezTo>
                  <a:lnTo>
                    <a:pt x="799975" y="5434210"/>
                  </a:lnTo>
                  <a:cubicBezTo>
                    <a:pt x="766924" y="5424589"/>
                    <a:pt x="734920" y="5411349"/>
                    <a:pt x="704725" y="5394776"/>
                  </a:cubicBezTo>
                  <a:lnTo>
                    <a:pt x="240858" y="5140839"/>
                  </a:lnTo>
                  <a:cubicBezTo>
                    <a:pt x="70741" y="5047684"/>
                    <a:pt x="-24033" y="4859090"/>
                    <a:pt x="2733" y="4666970"/>
                  </a:cubicBezTo>
                  <a:cubicBezTo>
                    <a:pt x="135130" y="3723423"/>
                    <a:pt x="522417" y="963840"/>
                    <a:pt x="631383" y="203365"/>
                  </a:cubicBezTo>
                  <a:cubicBezTo>
                    <a:pt x="647861" y="89712"/>
                    <a:pt x="743682" y="4368"/>
                    <a:pt x="858459" y="1149"/>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4" name="Google Shape;3744;p36"/>
            <p:cNvSpPr/>
            <p:nvPr/>
          </p:nvSpPr>
          <p:spPr>
            <a:xfrm>
              <a:off x="10095110" y="1030775"/>
              <a:ext cx="1242172" cy="5200269"/>
            </a:xfrm>
            <a:custGeom>
              <a:avLst/>
              <a:gdLst/>
              <a:ahLst/>
              <a:cxnLst/>
              <a:rect l="l" t="t" r="r" b="b"/>
              <a:pathLst>
                <a:path w="1242172" h="5200269" extrusionOk="0">
                  <a:moveTo>
                    <a:pt x="1031711" y="4990059"/>
                  </a:moveTo>
                  <a:lnTo>
                    <a:pt x="692050" y="5199609"/>
                  </a:lnTo>
                  <a:cubicBezTo>
                    <a:pt x="619755" y="5145983"/>
                    <a:pt x="564700" y="5072449"/>
                    <a:pt x="533553" y="4988058"/>
                  </a:cubicBezTo>
                  <a:lnTo>
                    <a:pt x="478403" y="4839659"/>
                  </a:lnTo>
                  <a:cubicBezTo>
                    <a:pt x="399061" y="4626108"/>
                    <a:pt x="485451" y="4386364"/>
                    <a:pt x="682907" y="4272635"/>
                  </a:cubicBezTo>
                  <a:lnTo>
                    <a:pt x="821019" y="4193101"/>
                  </a:lnTo>
                  <a:cubicBezTo>
                    <a:pt x="986086" y="4098042"/>
                    <a:pt x="1076860" y="3912114"/>
                    <a:pt x="1050189" y="3723424"/>
                  </a:cubicBezTo>
                  <a:lnTo>
                    <a:pt x="701671" y="1257211"/>
                  </a:lnTo>
                  <a:cubicBezTo>
                    <a:pt x="668333" y="1020296"/>
                    <a:pt x="461165" y="846988"/>
                    <a:pt x="222086" y="855922"/>
                  </a:cubicBezTo>
                  <a:cubicBezTo>
                    <a:pt x="219228" y="556304"/>
                    <a:pt x="142363" y="262029"/>
                    <a:pt x="-1751" y="-661"/>
                  </a:cubicBezTo>
                  <a:cubicBezTo>
                    <a:pt x="180556" y="5149"/>
                    <a:pt x="368866" y="11722"/>
                    <a:pt x="499455" y="16389"/>
                  </a:cubicBezTo>
                  <a:cubicBezTo>
                    <a:pt x="598133" y="20008"/>
                    <a:pt x="680430" y="102114"/>
                    <a:pt x="694432" y="212223"/>
                  </a:cubicBezTo>
                  <a:cubicBezTo>
                    <a:pt x="788633" y="948124"/>
                    <a:pt x="1122485" y="3618554"/>
                    <a:pt x="1236499" y="4531716"/>
                  </a:cubicBezTo>
                  <a:cubicBezTo>
                    <a:pt x="1259739" y="4717263"/>
                    <a:pt x="1178207" y="4899762"/>
                    <a:pt x="1031711" y="4990059"/>
                  </a:cubicBezTo>
                  <a:close/>
                </a:path>
              </a:pathLst>
            </a:custGeom>
            <a:solidFill>
              <a:srgbClr val="752C1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5" name="Google Shape;3745;p36"/>
            <p:cNvSpPr/>
            <p:nvPr/>
          </p:nvSpPr>
          <p:spPr>
            <a:xfrm>
              <a:off x="11082091" y="1055730"/>
              <a:ext cx="917108" cy="5434870"/>
            </a:xfrm>
            <a:custGeom>
              <a:avLst/>
              <a:gdLst/>
              <a:ahLst/>
              <a:cxnLst/>
              <a:rect l="l" t="t" r="r" b="b"/>
              <a:pathLst>
                <a:path w="917108" h="5434870" extrusionOk="0">
                  <a:moveTo>
                    <a:pt x="56159" y="1149"/>
                  </a:moveTo>
                  <a:lnTo>
                    <a:pt x="-1751" y="-661"/>
                  </a:lnTo>
                  <a:cubicBezTo>
                    <a:pt x="10343" y="23999"/>
                    <a:pt x="18345" y="50431"/>
                    <a:pt x="22061" y="77634"/>
                  </a:cubicBezTo>
                  <a:cubicBezTo>
                    <a:pt x="131408" y="876306"/>
                    <a:pt x="518694" y="3774287"/>
                    <a:pt x="650711" y="4765174"/>
                  </a:cubicBezTo>
                  <a:cubicBezTo>
                    <a:pt x="677570" y="4966817"/>
                    <a:pt x="582987" y="5165224"/>
                    <a:pt x="412586" y="5262760"/>
                  </a:cubicBezTo>
                  <a:lnTo>
                    <a:pt x="114644" y="5434210"/>
                  </a:lnTo>
                  <a:cubicBezTo>
                    <a:pt x="147695" y="5424589"/>
                    <a:pt x="179698" y="5411349"/>
                    <a:pt x="209894" y="5394776"/>
                  </a:cubicBezTo>
                  <a:lnTo>
                    <a:pt x="673189" y="5140648"/>
                  </a:lnTo>
                  <a:cubicBezTo>
                    <a:pt x="843116" y="5047399"/>
                    <a:pt x="937698" y="4858804"/>
                    <a:pt x="910837" y="4666780"/>
                  </a:cubicBezTo>
                  <a:cubicBezTo>
                    <a:pt x="778441" y="3723234"/>
                    <a:pt x="391155" y="963650"/>
                    <a:pt x="282187" y="203174"/>
                  </a:cubicBezTo>
                  <a:cubicBezTo>
                    <a:pt x="265709" y="89970"/>
                    <a:pt x="170459" y="4854"/>
                    <a:pt x="56159" y="1149"/>
                  </a:cubicBezTo>
                  <a:close/>
                </a:path>
              </a:pathLst>
            </a:custGeom>
            <a:solidFill>
              <a:srgbClr val="C15D4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6" name="Google Shape;3746;p36"/>
            <p:cNvSpPr/>
            <p:nvPr/>
          </p:nvSpPr>
          <p:spPr>
            <a:xfrm>
              <a:off x="6566601" y="1408441"/>
              <a:ext cx="4789876" cy="4808411"/>
            </a:xfrm>
            <a:custGeom>
              <a:avLst/>
              <a:gdLst/>
              <a:ahLst/>
              <a:cxnLst/>
              <a:rect l="l" t="t" r="r" b="b"/>
              <a:pathLst>
                <a:path w="4789876" h="4808411" extrusionOk="0">
                  <a:moveTo>
                    <a:pt x="4755578" y="4317309"/>
                  </a:moveTo>
                  <a:cubicBezTo>
                    <a:pt x="4702046" y="4415892"/>
                    <a:pt x="4615942" y="4464946"/>
                    <a:pt x="4577842" y="4486662"/>
                  </a:cubicBezTo>
                  <a:cubicBezTo>
                    <a:pt x="4167505" y="4720501"/>
                    <a:pt x="2695701" y="4794511"/>
                    <a:pt x="2410047" y="4806988"/>
                  </a:cubicBezTo>
                  <a:lnTo>
                    <a:pt x="2393283" y="4807751"/>
                  </a:lnTo>
                  <a:lnTo>
                    <a:pt x="2376518" y="4806988"/>
                  </a:lnTo>
                  <a:cubicBezTo>
                    <a:pt x="2090768" y="4794511"/>
                    <a:pt x="618965" y="4720501"/>
                    <a:pt x="208629" y="4486662"/>
                  </a:cubicBezTo>
                  <a:cubicBezTo>
                    <a:pt x="170529" y="4464946"/>
                    <a:pt x="84804" y="4415892"/>
                    <a:pt x="30892" y="4317309"/>
                  </a:cubicBezTo>
                  <a:cubicBezTo>
                    <a:pt x="-77407" y="4118236"/>
                    <a:pt x="117950" y="3108490"/>
                    <a:pt x="124047" y="2666339"/>
                  </a:cubicBezTo>
                  <a:cubicBezTo>
                    <a:pt x="127094" y="2441264"/>
                    <a:pt x="144335" y="1172439"/>
                    <a:pt x="945292" y="481876"/>
                  </a:cubicBezTo>
                  <a:cubicBezTo>
                    <a:pt x="1100073" y="348526"/>
                    <a:pt x="1540795" y="15151"/>
                    <a:pt x="2351087" y="-89"/>
                  </a:cubicBezTo>
                  <a:cubicBezTo>
                    <a:pt x="2365089" y="-89"/>
                    <a:pt x="2379090" y="-661"/>
                    <a:pt x="2393283" y="-661"/>
                  </a:cubicBezTo>
                  <a:cubicBezTo>
                    <a:pt x="2407475" y="-661"/>
                    <a:pt x="2421858" y="-661"/>
                    <a:pt x="2435382" y="-89"/>
                  </a:cubicBezTo>
                  <a:cubicBezTo>
                    <a:pt x="3245675" y="15341"/>
                    <a:pt x="3686397" y="348526"/>
                    <a:pt x="3841178" y="481876"/>
                  </a:cubicBezTo>
                  <a:cubicBezTo>
                    <a:pt x="4642136" y="1172439"/>
                    <a:pt x="4659375" y="2441264"/>
                    <a:pt x="4662519" y="2666339"/>
                  </a:cubicBezTo>
                  <a:cubicBezTo>
                    <a:pt x="4668330" y="3108490"/>
                    <a:pt x="4863688" y="4118236"/>
                    <a:pt x="4755578" y="4317309"/>
                  </a:cubicBezTo>
                  <a:close/>
                </a:path>
              </a:pathLst>
            </a:custGeom>
            <a:solidFill>
              <a:srgbClr val="FFC2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7" name="Google Shape;3747;p36"/>
            <p:cNvSpPr/>
            <p:nvPr/>
          </p:nvSpPr>
          <p:spPr>
            <a:xfrm>
              <a:off x="8961730" y="6216089"/>
              <a:ext cx="16764" cy="1428"/>
            </a:xfrm>
            <a:custGeom>
              <a:avLst/>
              <a:gdLst/>
              <a:ahLst/>
              <a:cxnLst/>
              <a:rect l="l" t="t" r="r" b="b"/>
              <a:pathLst>
                <a:path w="16764" h="1428" extrusionOk="0">
                  <a:moveTo>
                    <a:pt x="-1751" y="102"/>
                  </a:moveTo>
                  <a:lnTo>
                    <a:pt x="15013" y="-661"/>
                  </a:lnTo>
                  <a:lnTo>
                    <a:pt x="15013" y="768"/>
                  </a:lnTo>
                  <a:close/>
                </a:path>
              </a:pathLst>
            </a:custGeom>
            <a:solidFill>
              <a:srgbClr val="FFC2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8" name="Google Shape;3748;p36"/>
            <p:cNvSpPr/>
            <p:nvPr/>
          </p:nvSpPr>
          <p:spPr>
            <a:xfrm>
              <a:off x="8961444" y="1408441"/>
              <a:ext cx="42099" cy="571"/>
            </a:xfrm>
            <a:custGeom>
              <a:avLst/>
              <a:gdLst/>
              <a:ahLst/>
              <a:cxnLst/>
              <a:rect l="l" t="t" r="r" b="b"/>
              <a:pathLst>
                <a:path w="42099" h="571" extrusionOk="0">
                  <a:moveTo>
                    <a:pt x="40348" y="-661"/>
                  </a:moveTo>
                  <a:lnTo>
                    <a:pt x="40348" y="-89"/>
                  </a:lnTo>
                  <a:cubicBezTo>
                    <a:pt x="26442" y="-89"/>
                    <a:pt x="12345" y="-661"/>
                    <a:pt x="-1751" y="-661"/>
                  </a:cubicBezTo>
                  <a:close/>
                </a:path>
              </a:pathLst>
            </a:custGeom>
            <a:solidFill>
              <a:srgbClr val="FFC2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49" name="Google Shape;3749;p36"/>
            <p:cNvSpPr/>
            <p:nvPr/>
          </p:nvSpPr>
          <p:spPr>
            <a:xfrm>
              <a:off x="8944680" y="6216089"/>
              <a:ext cx="16764" cy="1428"/>
            </a:xfrm>
            <a:custGeom>
              <a:avLst/>
              <a:gdLst/>
              <a:ahLst/>
              <a:cxnLst/>
              <a:rect l="l" t="t" r="r" b="b"/>
              <a:pathLst>
                <a:path w="16764" h="1428" extrusionOk="0">
                  <a:moveTo>
                    <a:pt x="-1751" y="-661"/>
                  </a:moveTo>
                  <a:lnTo>
                    <a:pt x="15013" y="102"/>
                  </a:lnTo>
                  <a:lnTo>
                    <a:pt x="-1751" y="768"/>
                  </a:lnTo>
                  <a:close/>
                </a:path>
              </a:pathLst>
            </a:custGeom>
            <a:solidFill>
              <a:srgbClr val="FFC2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0" name="Google Shape;3750;p36"/>
            <p:cNvSpPr/>
            <p:nvPr/>
          </p:nvSpPr>
          <p:spPr>
            <a:xfrm>
              <a:off x="8919535" y="1408441"/>
              <a:ext cx="42195" cy="571"/>
            </a:xfrm>
            <a:custGeom>
              <a:avLst/>
              <a:gdLst/>
              <a:ahLst/>
              <a:cxnLst/>
              <a:rect l="l" t="t" r="r" b="b"/>
              <a:pathLst>
                <a:path w="42195" h="571" extrusionOk="0">
                  <a:moveTo>
                    <a:pt x="40444" y="-661"/>
                  </a:moveTo>
                  <a:cubicBezTo>
                    <a:pt x="26252" y="-661"/>
                    <a:pt x="11869" y="-661"/>
                    <a:pt x="-1751" y="-89"/>
                  </a:cubicBezTo>
                  <a:lnTo>
                    <a:pt x="-1751" y="-661"/>
                  </a:lnTo>
                  <a:close/>
                </a:path>
              </a:pathLst>
            </a:custGeom>
            <a:solidFill>
              <a:srgbClr val="FFC2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1" name="Google Shape;3751;p36"/>
            <p:cNvSpPr/>
            <p:nvPr/>
          </p:nvSpPr>
          <p:spPr>
            <a:xfrm>
              <a:off x="6789649" y="1270805"/>
              <a:ext cx="4343400" cy="5778912"/>
            </a:xfrm>
            <a:custGeom>
              <a:avLst/>
              <a:gdLst/>
              <a:ahLst/>
              <a:cxnLst/>
              <a:rect l="l" t="t" r="r" b="b"/>
              <a:pathLst>
                <a:path w="4343400" h="5778912" extrusionOk="0">
                  <a:moveTo>
                    <a:pt x="2108168" y="0"/>
                  </a:moveTo>
                  <a:lnTo>
                    <a:pt x="2235137" y="0"/>
                  </a:lnTo>
                  <a:cubicBezTo>
                    <a:pt x="3399444" y="-52"/>
                    <a:pt x="4343343" y="943766"/>
                    <a:pt x="4343400" y="2108073"/>
                  </a:cubicBezTo>
                  <a:cubicBezTo>
                    <a:pt x="4343400" y="2108140"/>
                    <a:pt x="4343400" y="2108197"/>
                    <a:pt x="4343400" y="2108264"/>
                  </a:cubicBezTo>
                  <a:lnTo>
                    <a:pt x="4343400" y="5238750"/>
                  </a:lnTo>
                  <a:cubicBezTo>
                    <a:pt x="4343610" y="5536864"/>
                    <a:pt x="4102113" y="5778704"/>
                    <a:pt x="3803999" y="5778913"/>
                  </a:cubicBezTo>
                  <a:cubicBezTo>
                    <a:pt x="3803876" y="5778913"/>
                    <a:pt x="3803742" y="5778913"/>
                    <a:pt x="3803618" y="5778913"/>
                  </a:cubicBezTo>
                  <a:lnTo>
                    <a:pt x="539782" y="5778913"/>
                  </a:lnTo>
                  <a:cubicBezTo>
                    <a:pt x="241668" y="5778913"/>
                    <a:pt x="0" y="5537245"/>
                    <a:pt x="0" y="5239131"/>
                  </a:cubicBezTo>
                  <a:lnTo>
                    <a:pt x="0" y="2108264"/>
                  </a:lnTo>
                  <a:cubicBezTo>
                    <a:pt x="-52" y="943956"/>
                    <a:pt x="943766" y="52"/>
                    <a:pt x="2108073" y="0"/>
                  </a:cubicBezTo>
                  <a:cubicBezTo>
                    <a:pt x="2108102" y="0"/>
                    <a:pt x="2108140" y="0"/>
                    <a:pt x="2108168"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2" name="Google Shape;3752;p36"/>
            <p:cNvSpPr/>
            <p:nvPr/>
          </p:nvSpPr>
          <p:spPr>
            <a:xfrm>
              <a:off x="8724653" y="1270805"/>
              <a:ext cx="2408777" cy="5778246"/>
            </a:xfrm>
            <a:custGeom>
              <a:avLst/>
              <a:gdLst/>
              <a:ahLst/>
              <a:cxnLst/>
              <a:rect l="l" t="t" r="r" b="b"/>
              <a:pathLst>
                <a:path w="2408777" h="5778246" extrusionOk="0">
                  <a:moveTo>
                    <a:pt x="2407026" y="2107507"/>
                  </a:moveTo>
                  <a:lnTo>
                    <a:pt x="2407026" y="5237804"/>
                  </a:lnTo>
                  <a:cubicBezTo>
                    <a:pt x="2406168" y="5535555"/>
                    <a:pt x="2164997" y="5776728"/>
                    <a:pt x="1867245" y="5777586"/>
                  </a:cubicBezTo>
                  <a:lnTo>
                    <a:pt x="1393090" y="5777586"/>
                  </a:lnTo>
                  <a:cubicBezTo>
                    <a:pt x="1690842" y="5776728"/>
                    <a:pt x="1932013" y="5535555"/>
                    <a:pt x="1932871" y="5237804"/>
                  </a:cubicBezTo>
                  <a:lnTo>
                    <a:pt x="1932871" y="2107507"/>
                  </a:lnTo>
                  <a:cubicBezTo>
                    <a:pt x="1932871" y="1006417"/>
                    <a:pt x="1077335" y="95446"/>
                    <a:pt x="-1751" y="6483"/>
                  </a:cubicBezTo>
                  <a:cubicBezTo>
                    <a:pt x="55399" y="1721"/>
                    <a:pt x="113215" y="-661"/>
                    <a:pt x="171795" y="-661"/>
                  </a:cubicBezTo>
                  <a:lnTo>
                    <a:pt x="298762" y="-661"/>
                  </a:lnTo>
                  <a:cubicBezTo>
                    <a:pt x="1457956" y="-947"/>
                    <a:pt x="2407026" y="948029"/>
                    <a:pt x="2407026" y="2107507"/>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3" name="Google Shape;3753;p36"/>
            <p:cNvSpPr/>
            <p:nvPr/>
          </p:nvSpPr>
          <p:spPr>
            <a:xfrm>
              <a:off x="6790030" y="1270805"/>
              <a:ext cx="2408776" cy="5778246"/>
            </a:xfrm>
            <a:custGeom>
              <a:avLst/>
              <a:gdLst/>
              <a:ahLst/>
              <a:cxnLst/>
              <a:rect l="l" t="t" r="r" b="b"/>
              <a:pathLst>
                <a:path w="2408776" h="5778246" extrusionOk="0">
                  <a:moveTo>
                    <a:pt x="472022" y="2107507"/>
                  </a:moveTo>
                  <a:lnTo>
                    <a:pt x="472022" y="5237803"/>
                  </a:lnTo>
                  <a:cubicBezTo>
                    <a:pt x="472879" y="5535555"/>
                    <a:pt x="713957" y="5776728"/>
                    <a:pt x="1011709" y="5777586"/>
                  </a:cubicBezTo>
                  <a:lnTo>
                    <a:pt x="537649" y="5777586"/>
                  </a:lnTo>
                  <a:cubicBezTo>
                    <a:pt x="239993" y="5776538"/>
                    <a:pt x="-894" y="5535460"/>
                    <a:pt x="-1751" y="5237803"/>
                  </a:cubicBezTo>
                  <a:lnTo>
                    <a:pt x="-1751" y="2107507"/>
                  </a:lnTo>
                  <a:cubicBezTo>
                    <a:pt x="-1751" y="948029"/>
                    <a:pt x="946938" y="-661"/>
                    <a:pt x="2106418" y="-661"/>
                  </a:cubicBezTo>
                  <a:lnTo>
                    <a:pt x="2233480" y="-661"/>
                  </a:lnTo>
                  <a:cubicBezTo>
                    <a:pt x="2291869" y="-661"/>
                    <a:pt x="2349780" y="1721"/>
                    <a:pt x="2407025" y="6483"/>
                  </a:cubicBezTo>
                  <a:cubicBezTo>
                    <a:pt x="1327558" y="95446"/>
                    <a:pt x="472022" y="1006417"/>
                    <a:pt x="472022" y="2107507"/>
                  </a:cubicBezTo>
                  <a:close/>
                </a:path>
              </a:pathLst>
            </a:custGeom>
            <a:solidFill>
              <a:srgbClr val="FFFFFF">
                <a:alpha val="279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4" name="Google Shape;3754;p36"/>
            <p:cNvSpPr/>
            <p:nvPr/>
          </p:nvSpPr>
          <p:spPr>
            <a:xfrm>
              <a:off x="7115090" y="1486832"/>
              <a:ext cx="3720121" cy="1343501"/>
            </a:xfrm>
            <a:custGeom>
              <a:avLst/>
              <a:gdLst/>
              <a:ahLst/>
              <a:cxnLst/>
              <a:rect l="l" t="t" r="r" b="b"/>
              <a:pathLst>
                <a:path w="3720121" h="1343501" extrusionOk="0">
                  <a:moveTo>
                    <a:pt x="60190" y="1342840"/>
                  </a:moveTo>
                  <a:cubicBezTo>
                    <a:pt x="51808" y="1342821"/>
                    <a:pt x="43616" y="1341145"/>
                    <a:pt x="35900" y="1337887"/>
                  </a:cubicBezTo>
                  <a:cubicBezTo>
                    <a:pt x="4469" y="1324476"/>
                    <a:pt x="-10200" y="1288109"/>
                    <a:pt x="3230" y="1256658"/>
                  </a:cubicBezTo>
                  <a:cubicBezTo>
                    <a:pt x="3230" y="1256649"/>
                    <a:pt x="3230" y="1256649"/>
                    <a:pt x="3230" y="1256639"/>
                  </a:cubicBezTo>
                  <a:cubicBezTo>
                    <a:pt x="327747" y="495496"/>
                    <a:pt x="1055838" y="2197"/>
                    <a:pt x="1858128" y="-661"/>
                  </a:cubicBezTo>
                  <a:lnTo>
                    <a:pt x="1863939" y="-661"/>
                  </a:lnTo>
                  <a:cubicBezTo>
                    <a:pt x="2656704" y="-661"/>
                    <a:pt x="3382128" y="481590"/>
                    <a:pt x="3713026" y="1229207"/>
                  </a:cubicBezTo>
                  <a:cubicBezTo>
                    <a:pt x="3726935" y="1260477"/>
                    <a:pt x="3712742" y="1297073"/>
                    <a:pt x="3681500" y="1310931"/>
                  </a:cubicBezTo>
                  <a:cubicBezTo>
                    <a:pt x="3650258" y="1324790"/>
                    <a:pt x="3613681" y="1310674"/>
                    <a:pt x="3599775" y="1279404"/>
                  </a:cubicBezTo>
                  <a:cubicBezTo>
                    <a:pt x="3288689" y="576459"/>
                    <a:pt x="2607747" y="123164"/>
                    <a:pt x="1863939" y="123164"/>
                  </a:cubicBezTo>
                  <a:lnTo>
                    <a:pt x="1858509" y="123164"/>
                  </a:lnTo>
                  <a:cubicBezTo>
                    <a:pt x="1106035" y="125450"/>
                    <a:pt x="422235" y="589222"/>
                    <a:pt x="117149" y="1304264"/>
                  </a:cubicBezTo>
                  <a:cubicBezTo>
                    <a:pt x="107719" y="1327458"/>
                    <a:pt x="85240" y="1342688"/>
                    <a:pt x="60190" y="1342840"/>
                  </a:cubicBezTo>
                  <a:close/>
                </a:path>
              </a:pathLst>
            </a:custGeom>
            <a:solidFill>
              <a:srgbClr val="752C1B"/>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5" name="Google Shape;3755;p36"/>
            <p:cNvSpPr/>
            <p:nvPr/>
          </p:nvSpPr>
          <p:spPr>
            <a:xfrm>
              <a:off x="6916617" y="1956605"/>
              <a:ext cx="4089463" cy="5093112"/>
            </a:xfrm>
            <a:custGeom>
              <a:avLst/>
              <a:gdLst/>
              <a:ahLst/>
              <a:cxnLst/>
              <a:rect l="l" t="t" r="r" b="b"/>
              <a:pathLst>
                <a:path w="4089463" h="5093112" extrusionOk="0">
                  <a:moveTo>
                    <a:pt x="2044732" y="0"/>
                  </a:moveTo>
                  <a:lnTo>
                    <a:pt x="2044732" y="0"/>
                  </a:lnTo>
                  <a:cubicBezTo>
                    <a:pt x="3174006" y="0"/>
                    <a:pt x="4089464" y="915457"/>
                    <a:pt x="4089464" y="2044732"/>
                  </a:cubicBezTo>
                  <a:cubicBezTo>
                    <a:pt x="4089464" y="2044856"/>
                    <a:pt x="4089464" y="2044989"/>
                    <a:pt x="4089464" y="2045113"/>
                  </a:cubicBezTo>
                  <a:lnTo>
                    <a:pt x="4089464" y="4826413"/>
                  </a:lnTo>
                  <a:cubicBezTo>
                    <a:pt x="4089464" y="4973707"/>
                    <a:pt x="3970058" y="5093113"/>
                    <a:pt x="3822764" y="5093113"/>
                  </a:cubicBezTo>
                  <a:lnTo>
                    <a:pt x="266700" y="5093113"/>
                  </a:lnTo>
                  <a:cubicBezTo>
                    <a:pt x="119405" y="5093113"/>
                    <a:pt x="0" y="4973707"/>
                    <a:pt x="0" y="4826413"/>
                  </a:cubicBezTo>
                  <a:lnTo>
                    <a:pt x="0" y="2045113"/>
                  </a:lnTo>
                  <a:cubicBezTo>
                    <a:pt x="-210" y="915838"/>
                    <a:pt x="915076" y="211"/>
                    <a:pt x="2044351" y="0"/>
                  </a:cubicBezTo>
                  <a:cubicBezTo>
                    <a:pt x="2044475" y="0"/>
                    <a:pt x="2044608" y="0"/>
                    <a:pt x="204473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6" name="Google Shape;3756;p36"/>
            <p:cNvSpPr/>
            <p:nvPr/>
          </p:nvSpPr>
          <p:spPr>
            <a:xfrm>
              <a:off x="6912521" y="1956605"/>
              <a:ext cx="2163127" cy="5092731"/>
            </a:xfrm>
            <a:custGeom>
              <a:avLst/>
              <a:gdLst/>
              <a:ahLst/>
              <a:cxnLst/>
              <a:rect l="l" t="t" r="r" b="b"/>
              <a:pathLst>
                <a:path w="2163127" h="5092731" extrusionOk="0">
                  <a:moveTo>
                    <a:pt x="235040" y="2044071"/>
                  </a:moveTo>
                  <a:lnTo>
                    <a:pt x="235040" y="4825371"/>
                  </a:lnTo>
                  <a:cubicBezTo>
                    <a:pt x="235040" y="4972628"/>
                    <a:pt x="354484" y="5092071"/>
                    <a:pt x="501740" y="5092071"/>
                  </a:cubicBezTo>
                  <a:lnTo>
                    <a:pt x="264949" y="5092071"/>
                  </a:lnTo>
                  <a:cubicBezTo>
                    <a:pt x="117692" y="5092071"/>
                    <a:pt x="-1751" y="4972628"/>
                    <a:pt x="-1751" y="4825371"/>
                  </a:cubicBezTo>
                  <a:lnTo>
                    <a:pt x="-1751" y="2044071"/>
                  </a:lnTo>
                  <a:cubicBezTo>
                    <a:pt x="-1751" y="919454"/>
                    <a:pt x="918363" y="-661"/>
                    <a:pt x="2042886" y="-661"/>
                  </a:cubicBezTo>
                  <a:cubicBezTo>
                    <a:pt x="2082699" y="-661"/>
                    <a:pt x="2122230" y="482"/>
                    <a:pt x="2161376" y="2768"/>
                  </a:cubicBezTo>
                  <a:cubicBezTo>
                    <a:pt x="1091338" y="64585"/>
                    <a:pt x="235040" y="959173"/>
                    <a:pt x="235040" y="2044071"/>
                  </a:cubicBezTo>
                  <a:close/>
                </a:path>
              </a:pathLst>
            </a:custGeom>
            <a:solidFill>
              <a:srgbClr val="FFFFFF">
                <a:alpha val="16079"/>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7" name="Google Shape;3757;p36"/>
            <p:cNvSpPr/>
            <p:nvPr/>
          </p:nvSpPr>
          <p:spPr>
            <a:xfrm>
              <a:off x="8847144" y="1956605"/>
              <a:ext cx="2163128" cy="5092731"/>
            </a:xfrm>
            <a:custGeom>
              <a:avLst/>
              <a:gdLst/>
              <a:ahLst/>
              <a:cxnLst/>
              <a:rect l="l" t="t" r="r" b="b"/>
              <a:pathLst>
                <a:path w="2163128" h="5092731" extrusionOk="0">
                  <a:moveTo>
                    <a:pt x="2161377" y="2044071"/>
                  </a:moveTo>
                  <a:lnTo>
                    <a:pt x="2161377" y="4825371"/>
                  </a:lnTo>
                  <a:cubicBezTo>
                    <a:pt x="2161377" y="4972628"/>
                    <a:pt x="2041933" y="5092071"/>
                    <a:pt x="1894677" y="5092071"/>
                  </a:cubicBezTo>
                  <a:lnTo>
                    <a:pt x="1657789" y="5092071"/>
                  </a:lnTo>
                  <a:cubicBezTo>
                    <a:pt x="1805045" y="5092071"/>
                    <a:pt x="1924489" y="4972628"/>
                    <a:pt x="1924489" y="4825371"/>
                  </a:cubicBezTo>
                  <a:lnTo>
                    <a:pt x="1924489" y="2044071"/>
                  </a:lnTo>
                  <a:cubicBezTo>
                    <a:pt x="1924489" y="959269"/>
                    <a:pt x="1068288" y="64681"/>
                    <a:pt x="-1751" y="2768"/>
                  </a:cubicBezTo>
                  <a:cubicBezTo>
                    <a:pt x="37397" y="482"/>
                    <a:pt x="76925" y="-661"/>
                    <a:pt x="116644" y="-661"/>
                  </a:cubicBezTo>
                  <a:cubicBezTo>
                    <a:pt x="1241261" y="-947"/>
                    <a:pt x="2161377" y="919454"/>
                    <a:pt x="2161377" y="2044071"/>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8" name="Google Shape;3758;p36"/>
            <p:cNvSpPr/>
            <p:nvPr/>
          </p:nvSpPr>
          <p:spPr>
            <a:xfrm>
              <a:off x="7446017" y="4160118"/>
              <a:ext cx="2946300" cy="2463900"/>
            </a:xfrm>
            <a:prstGeom prst="roundRect">
              <a:avLst>
                <a:gd name="adj" fmla="val 15805"/>
              </a:avLst>
            </a:prstGeom>
            <a:solidFill>
              <a:schemeClr val="accent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59" name="Google Shape;3759;p36"/>
            <p:cNvSpPr/>
            <p:nvPr/>
          </p:nvSpPr>
          <p:spPr>
            <a:xfrm>
              <a:off x="7484878" y="4180502"/>
              <a:ext cx="2919507" cy="2441638"/>
            </a:xfrm>
            <a:custGeom>
              <a:avLst/>
              <a:gdLst/>
              <a:ahLst/>
              <a:cxnLst/>
              <a:rect l="l" t="t" r="r" b="b"/>
              <a:pathLst>
                <a:path w="2919507" h="2441638" extrusionOk="0">
                  <a:moveTo>
                    <a:pt x="2917757" y="275564"/>
                  </a:moveTo>
                  <a:lnTo>
                    <a:pt x="2917757" y="2142464"/>
                  </a:lnTo>
                  <a:cubicBezTo>
                    <a:pt x="2917280" y="2307057"/>
                    <a:pt x="2783930" y="2440502"/>
                    <a:pt x="2619338" y="2440978"/>
                  </a:cubicBezTo>
                  <a:lnTo>
                    <a:pt x="269806" y="2440978"/>
                  </a:lnTo>
                  <a:cubicBezTo>
                    <a:pt x="152840" y="2440692"/>
                    <a:pt x="46827" y="2372303"/>
                    <a:pt x="-1751" y="2265908"/>
                  </a:cubicBezTo>
                  <a:cubicBezTo>
                    <a:pt x="34444" y="2280958"/>
                    <a:pt x="73306" y="2288673"/>
                    <a:pt x="112549" y="2288578"/>
                  </a:cubicBezTo>
                  <a:lnTo>
                    <a:pt x="2462082" y="2288578"/>
                  </a:lnTo>
                  <a:cubicBezTo>
                    <a:pt x="2626672" y="2288102"/>
                    <a:pt x="2760022" y="2154657"/>
                    <a:pt x="2760499" y="1990064"/>
                  </a:cubicBezTo>
                  <a:lnTo>
                    <a:pt x="2760499" y="123164"/>
                  </a:lnTo>
                  <a:cubicBezTo>
                    <a:pt x="2760594" y="80397"/>
                    <a:pt x="2751450" y="38182"/>
                    <a:pt x="2733638" y="-661"/>
                  </a:cubicBezTo>
                  <a:cubicBezTo>
                    <a:pt x="2845082" y="45859"/>
                    <a:pt x="2917661" y="154787"/>
                    <a:pt x="2917757" y="275564"/>
                  </a:cubicBezTo>
                  <a:close/>
                </a:path>
              </a:pathLst>
            </a:custGeom>
            <a:solidFill>
              <a:srgbClr val="0C0C0C">
                <a:alpha val="980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0" name="Google Shape;3760;p36"/>
            <p:cNvSpPr/>
            <p:nvPr/>
          </p:nvSpPr>
          <p:spPr>
            <a:xfrm>
              <a:off x="7459447" y="4156594"/>
              <a:ext cx="2919507" cy="2441733"/>
            </a:xfrm>
            <a:custGeom>
              <a:avLst/>
              <a:gdLst/>
              <a:ahLst/>
              <a:cxnLst/>
              <a:rect l="l" t="t" r="r" b="b"/>
              <a:pathLst>
                <a:path w="2919507" h="2441733" extrusionOk="0">
                  <a:moveTo>
                    <a:pt x="2917757" y="174600"/>
                  </a:moveTo>
                  <a:cubicBezTo>
                    <a:pt x="2881656" y="159645"/>
                    <a:pt x="2842984" y="151930"/>
                    <a:pt x="2803933" y="151930"/>
                  </a:cubicBezTo>
                  <a:lnTo>
                    <a:pt x="454401" y="151930"/>
                  </a:lnTo>
                  <a:cubicBezTo>
                    <a:pt x="289809" y="152406"/>
                    <a:pt x="156459" y="285756"/>
                    <a:pt x="155982" y="450348"/>
                  </a:cubicBezTo>
                  <a:lnTo>
                    <a:pt x="155982" y="2317248"/>
                  </a:lnTo>
                  <a:cubicBezTo>
                    <a:pt x="155887" y="2360015"/>
                    <a:pt x="165031" y="2402211"/>
                    <a:pt x="182843" y="2441073"/>
                  </a:cubicBezTo>
                  <a:cubicBezTo>
                    <a:pt x="71209" y="2394686"/>
                    <a:pt x="-1561" y="2285721"/>
                    <a:pt x="-1751" y="2164848"/>
                  </a:cubicBezTo>
                  <a:lnTo>
                    <a:pt x="-1751" y="297948"/>
                  </a:lnTo>
                  <a:cubicBezTo>
                    <a:pt x="-1371" y="133261"/>
                    <a:pt x="131979" y="-194"/>
                    <a:pt x="296666" y="-661"/>
                  </a:cubicBezTo>
                  <a:lnTo>
                    <a:pt x="2646199" y="-661"/>
                  </a:lnTo>
                  <a:cubicBezTo>
                    <a:pt x="2763166" y="-318"/>
                    <a:pt x="2869274" y="68139"/>
                    <a:pt x="2917757" y="174600"/>
                  </a:cubicBezTo>
                  <a:close/>
                </a:path>
              </a:pathLst>
            </a:custGeom>
            <a:solidFill>
              <a:srgbClr val="FFFFFF">
                <a:alpha val="27930"/>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1" name="Google Shape;3761;p36"/>
            <p:cNvSpPr/>
            <p:nvPr/>
          </p:nvSpPr>
          <p:spPr>
            <a:xfrm>
              <a:off x="7439635" y="4826868"/>
              <a:ext cx="2959131" cy="128587"/>
            </a:xfrm>
            <a:custGeom>
              <a:avLst/>
              <a:gdLst/>
              <a:ahLst/>
              <a:cxnLst/>
              <a:rect l="l" t="t" r="r" b="b"/>
              <a:pathLst>
                <a:path w="2959131" h="128587" extrusionOk="0">
                  <a:moveTo>
                    <a:pt x="0" y="0"/>
                  </a:moveTo>
                  <a:lnTo>
                    <a:pt x="2959132" y="0"/>
                  </a:lnTo>
                  <a:lnTo>
                    <a:pt x="2959132" y="128588"/>
                  </a:lnTo>
                  <a:lnTo>
                    <a:pt x="0" y="128588"/>
                  </a:lnTo>
                  <a:close/>
                </a:path>
              </a:pathLst>
            </a:custGeom>
            <a:solidFill>
              <a:srgbClr val="AE6A1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2" name="Google Shape;3762;p36"/>
            <p:cNvSpPr/>
            <p:nvPr/>
          </p:nvSpPr>
          <p:spPr>
            <a:xfrm>
              <a:off x="7439635" y="4955456"/>
              <a:ext cx="2959131" cy="128587"/>
            </a:xfrm>
            <a:custGeom>
              <a:avLst/>
              <a:gdLst/>
              <a:ahLst/>
              <a:cxnLst/>
              <a:rect l="l" t="t" r="r" b="b"/>
              <a:pathLst>
                <a:path w="2959131" h="128587" extrusionOk="0">
                  <a:moveTo>
                    <a:pt x="0" y="0"/>
                  </a:moveTo>
                  <a:lnTo>
                    <a:pt x="2959132" y="0"/>
                  </a:lnTo>
                  <a:lnTo>
                    <a:pt x="2959132" y="128588"/>
                  </a:lnTo>
                  <a:lnTo>
                    <a:pt x="0" y="128588"/>
                  </a:ln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3" name="Google Shape;3763;p36"/>
            <p:cNvSpPr/>
            <p:nvPr/>
          </p:nvSpPr>
          <p:spPr>
            <a:xfrm>
              <a:off x="7408965" y="4970791"/>
              <a:ext cx="93154" cy="205359"/>
            </a:xfrm>
            <a:custGeom>
              <a:avLst/>
              <a:gdLst/>
              <a:ahLst/>
              <a:cxnLst/>
              <a:rect l="l" t="t" r="r" b="b"/>
              <a:pathLst>
                <a:path w="93154" h="205359" extrusionOk="0">
                  <a:moveTo>
                    <a:pt x="46577" y="0"/>
                  </a:moveTo>
                  <a:cubicBezTo>
                    <a:pt x="72301" y="0"/>
                    <a:pt x="93155" y="0"/>
                    <a:pt x="93155" y="0"/>
                  </a:cubicBezTo>
                  <a:lnTo>
                    <a:pt x="93155" y="205359"/>
                  </a:lnTo>
                  <a:cubicBezTo>
                    <a:pt x="93155" y="205359"/>
                    <a:pt x="72301" y="205359"/>
                    <a:pt x="46577" y="205359"/>
                  </a:cubicBezTo>
                  <a:lnTo>
                    <a:pt x="46577" y="205359"/>
                  </a:lnTo>
                  <a:cubicBezTo>
                    <a:pt x="20853" y="205359"/>
                    <a:pt x="0" y="205359"/>
                    <a:pt x="0" y="205359"/>
                  </a:cubicBezTo>
                  <a:lnTo>
                    <a:pt x="0" y="0"/>
                  </a:lnTo>
                  <a:cubicBezTo>
                    <a:pt x="0" y="0"/>
                    <a:pt x="20853" y="0"/>
                    <a:pt x="46577" y="0"/>
                  </a:cubicBezTo>
                  <a:close/>
                </a:path>
              </a:pathLst>
            </a:custGeom>
            <a:solidFill>
              <a:srgbClr val="FFE76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4" name="Google Shape;3764;p36"/>
            <p:cNvSpPr/>
            <p:nvPr/>
          </p:nvSpPr>
          <p:spPr>
            <a:xfrm>
              <a:off x="7394677" y="4956503"/>
              <a:ext cx="121729" cy="233934"/>
            </a:xfrm>
            <a:custGeom>
              <a:avLst/>
              <a:gdLst/>
              <a:ahLst/>
              <a:cxnLst/>
              <a:rect l="l" t="t" r="r" b="b"/>
              <a:pathLst>
                <a:path w="121729" h="233934" extrusionOk="0">
                  <a:moveTo>
                    <a:pt x="59114" y="233274"/>
                  </a:moveTo>
                  <a:cubicBezTo>
                    <a:pt x="25490" y="233178"/>
                    <a:pt x="-1656" y="206032"/>
                    <a:pt x="-1751" y="172409"/>
                  </a:cubicBezTo>
                  <a:lnTo>
                    <a:pt x="-1751" y="60204"/>
                  </a:lnTo>
                  <a:cubicBezTo>
                    <a:pt x="-1751" y="26581"/>
                    <a:pt x="25490" y="-661"/>
                    <a:pt x="59114" y="-661"/>
                  </a:cubicBezTo>
                  <a:cubicBezTo>
                    <a:pt x="92737" y="-661"/>
                    <a:pt x="119978" y="26581"/>
                    <a:pt x="119978" y="60204"/>
                  </a:cubicBezTo>
                  <a:lnTo>
                    <a:pt x="119978" y="172409"/>
                  </a:lnTo>
                  <a:cubicBezTo>
                    <a:pt x="119883" y="206032"/>
                    <a:pt x="92737" y="233178"/>
                    <a:pt x="59114" y="233274"/>
                  </a:cubicBezTo>
                  <a:close/>
                  <a:moveTo>
                    <a:pt x="59114" y="27914"/>
                  </a:moveTo>
                  <a:cubicBezTo>
                    <a:pt x="41302" y="27914"/>
                    <a:pt x="26824" y="42392"/>
                    <a:pt x="26824" y="60204"/>
                  </a:cubicBezTo>
                  <a:lnTo>
                    <a:pt x="26824" y="172409"/>
                  </a:lnTo>
                  <a:cubicBezTo>
                    <a:pt x="26824" y="190221"/>
                    <a:pt x="41302" y="204699"/>
                    <a:pt x="59114" y="204699"/>
                  </a:cubicBezTo>
                  <a:cubicBezTo>
                    <a:pt x="76925" y="204699"/>
                    <a:pt x="91403" y="190221"/>
                    <a:pt x="91403" y="172409"/>
                  </a:cubicBezTo>
                  <a:lnTo>
                    <a:pt x="91403" y="60204"/>
                  </a:lnTo>
                  <a:cubicBezTo>
                    <a:pt x="91308" y="42488"/>
                    <a:pt x="76830" y="28105"/>
                    <a:pt x="59114" y="28105"/>
                  </a:cubicBezTo>
                  <a:close/>
                </a:path>
              </a:pathLst>
            </a:custGeom>
            <a:solidFill>
              <a:srgbClr val="F8A0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5" name="Google Shape;3765;p36"/>
            <p:cNvSpPr/>
            <p:nvPr/>
          </p:nvSpPr>
          <p:spPr>
            <a:xfrm>
              <a:off x="7408965" y="5182437"/>
              <a:ext cx="93154" cy="414909"/>
            </a:xfrm>
            <a:custGeom>
              <a:avLst/>
              <a:gdLst/>
              <a:ahLst/>
              <a:cxnLst/>
              <a:rect l="l" t="t" r="r" b="b"/>
              <a:pathLst>
                <a:path w="93154" h="414909" extrusionOk="0">
                  <a:moveTo>
                    <a:pt x="46577" y="0"/>
                  </a:moveTo>
                  <a:cubicBezTo>
                    <a:pt x="72301" y="0"/>
                    <a:pt x="93155" y="0"/>
                    <a:pt x="93155" y="0"/>
                  </a:cubicBezTo>
                  <a:lnTo>
                    <a:pt x="93155" y="414909"/>
                  </a:lnTo>
                  <a:cubicBezTo>
                    <a:pt x="93155" y="414909"/>
                    <a:pt x="72301" y="414909"/>
                    <a:pt x="46577" y="414909"/>
                  </a:cubicBezTo>
                  <a:lnTo>
                    <a:pt x="46577" y="414909"/>
                  </a:lnTo>
                  <a:cubicBezTo>
                    <a:pt x="20853" y="414909"/>
                    <a:pt x="0" y="414909"/>
                    <a:pt x="0" y="414909"/>
                  </a:cubicBezTo>
                  <a:lnTo>
                    <a:pt x="0" y="0"/>
                  </a:lnTo>
                  <a:cubicBezTo>
                    <a:pt x="0" y="0"/>
                    <a:pt x="20853" y="0"/>
                    <a:pt x="46577" y="0"/>
                  </a:cubicBezTo>
                  <a:close/>
                </a:path>
              </a:pathLst>
            </a:custGeom>
            <a:solidFill>
              <a:srgbClr val="FFE76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6" name="Google Shape;3766;p36"/>
            <p:cNvSpPr/>
            <p:nvPr/>
          </p:nvSpPr>
          <p:spPr>
            <a:xfrm>
              <a:off x="7394677" y="5168149"/>
              <a:ext cx="121729" cy="443484"/>
            </a:xfrm>
            <a:custGeom>
              <a:avLst/>
              <a:gdLst/>
              <a:ahLst/>
              <a:cxnLst/>
              <a:rect l="l" t="t" r="r" b="b"/>
              <a:pathLst>
                <a:path w="121729" h="443484" extrusionOk="0">
                  <a:moveTo>
                    <a:pt x="59114" y="442824"/>
                  </a:moveTo>
                  <a:cubicBezTo>
                    <a:pt x="25490" y="442728"/>
                    <a:pt x="-1656" y="415582"/>
                    <a:pt x="-1751" y="381959"/>
                  </a:cubicBezTo>
                  <a:lnTo>
                    <a:pt x="-1751" y="60204"/>
                  </a:lnTo>
                  <a:cubicBezTo>
                    <a:pt x="-1751" y="26582"/>
                    <a:pt x="25490" y="-661"/>
                    <a:pt x="59114" y="-661"/>
                  </a:cubicBezTo>
                  <a:cubicBezTo>
                    <a:pt x="92737" y="-661"/>
                    <a:pt x="119978" y="26582"/>
                    <a:pt x="119978" y="60204"/>
                  </a:cubicBezTo>
                  <a:lnTo>
                    <a:pt x="119978" y="381959"/>
                  </a:lnTo>
                  <a:cubicBezTo>
                    <a:pt x="119883" y="415582"/>
                    <a:pt x="92737" y="442728"/>
                    <a:pt x="59114" y="442824"/>
                  </a:cubicBezTo>
                  <a:close/>
                  <a:moveTo>
                    <a:pt x="59114" y="27914"/>
                  </a:moveTo>
                  <a:cubicBezTo>
                    <a:pt x="41302" y="27914"/>
                    <a:pt x="26824" y="42392"/>
                    <a:pt x="26824" y="60204"/>
                  </a:cubicBezTo>
                  <a:lnTo>
                    <a:pt x="26824" y="381959"/>
                  </a:lnTo>
                  <a:cubicBezTo>
                    <a:pt x="26824" y="399771"/>
                    <a:pt x="41302" y="414249"/>
                    <a:pt x="59114" y="414249"/>
                  </a:cubicBezTo>
                  <a:cubicBezTo>
                    <a:pt x="76925" y="414249"/>
                    <a:pt x="91403" y="399771"/>
                    <a:pt x="91403" y="381959"/>
                  </a:cubicBezTo>
                  <a:lnTo>
                    <a:pt x="91403" y="60204"/>
                  </a:lnTo>
                  <a:cubicBezTo>
                    <a:pt x="91403" y="42392"/>
                    <a:pt x="76925" y="27914"/>
                    <a:pt x="59114" y="27914"/>
                  </a:cubicBezTo>
                  <a:close/>
                </a:path>
              </a:pathLst>
            </a:custGeom>
            <a:solidFill>
              <a:srgbClr val="F8A0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7" name="Google Shape;3767;p36"/>
            <p:cNvSpPr/>
            <p:nvPr/>
          </p:nvSpPr>
          <p:spPr>
            <a:xfrm>
              <a:off x="7087582" y="1531599"/>
              <a:ext cx="3748342" cy="1309116"/>
            </a:xfrm>
            <a:custGeom>
              <a:avLst/>
              <a:gdLst/>
              <a:ahLst/>
              <a:cxnLst/>
              <a:rect l="l" t="t" r="r" b="b"/>
              <a:pathLst>
                <a:path w="3748342" h="1309116" extrusionOk="0">
                  <a:moveTo>
                    <a:pt x="60170" y="1308455"/>
                  </a:moveTo>
                  <a:cubicBezTo>
                    <a:pt x="51502" y="1308437"/>
                    <a:pt x="43024" y="1306655"/>
                    <a:pt x="35119" y="1303217"/>
                  </a:cubicBezTo>
                  <a:cubicBezTo>
                    <a:pt x="3877" y="1289377"/>
                    <a:pt x="-10315" y="1252810"/>
                    <a:pt x="3592" y="1221540"/>
                  </a:cubicBezTo>
                  <a:cubicBezTo>
                    <a:pt x="3592" y="1221521"/>
                    <a:pt x="3592" y="1221511"/>
                    <a:pt x="3592" y="1221492"/>
                  </a:cubicBezTo>
                  <a:cubicBezTo>
                    <a:pt x="330776" y="481266"/>
                    <a:pt x="1062486" y="2559"/>
                    <a:pt x="1871825" y="-661"/>
                  </a:cubicBezTo>
                  <a:lnTo>
                    <a:pt x="1877731" y="-661"/>
                  </a:lnTo>
                  <a:cubicBezTo>
                    <a:pt x="2678687" y="901"/>
                    <a:pt x="3405636" y="467846"/>
                    <a:pt x="3740155" y="1195584"/>
                  </a:cubicBezTo>
                  <a:cubicBezTo>
                    <a:pt x="3755298" y="1226226"/>
                    <a:pt x="3742822" y="1263364"/>
                    <a:pt x="3712149" y="1278537"/>
                  </a:cubicBezTo>
                  <a:cubicBezTo>
                    <a:pt x="3681479" y="1293711"/>
                    <a:pt x="3644333" y="1281176"/>
                    <a:pt x="3629187" y="1250534"/>
                  </a:cubicBezTo>
                  <a:cubicBezTo>
                    <a:pt x="3628615" y="1249439"/>
                    <a:pt x="3628141" y="1248334"/>
                    <a:pt x="3627664" y="1247210"/>
                  </a:cubicBezTo>
                  <a:cubicBezTo>
                    <a:pt x="3313339" y="563467"/>
                    <a:pt x="2630302" y="124755"/>
                    <a:pt x="1877731" y="123260"/>
                  </a:cubicBezTo>
                  <a:lnTo>
                    <a:pt x="1872397" y="123260"/>
                  </a:lnTo>
                  <a:cubicBezTo>
                    <a:pt x="1111921" y="126251"/>
                    <a:pt x="424215" y="576135"/>
                    <a:pt x="116843" y="1271784"/>
                  </a:cubicBezTo>
                  <a:cubicBezTo>
                    <a:pt x="106843" y="1294120"/>
                    <a:pt x="84650" y="1308484"/>
                    <a:pt x="60170" y="1308455"/>
                  </a:cubicBezTo>
                  <a:close/>
                </a:path>
              </a:pathLst>
            </a:custGeom>
            <a:solidFill>
              <a:srgbClr val="A1401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8" name="Google Shape;3768;p36"/>
            <p:cNvSpPr/>
            <p:nvPr/>
          </p:nvSpPr>
          <p:spPr>
            <a:xfrm>
              <a:off x="7102926" y="2716509"/>
              <a:ext cx="93154" cy="205359"/>
            </a:xfrm>
            <a:custGeom>
              <a:avLst/>
              <a:gdLst/>
              <a:ahLst/>
              <a:cxnLst/>
              <a:rect l="l" t="t" r="r" b="b"/>
              <a:pathLst>
                <a:path w="93154" h="205359" extrusionOk="0">
                  <a:moveTo>
                    <a:pt x="46577" y="0"/>
                  </a:moveTo>
                  <a:cubicBezTo>
                    <a:pt x="72301" y="0"/>
                    <a:pt x="93155" y="0"/>
                    <a:pt x="93155" y="0"/>
                  </a:cubicBezTo>
                  <a:lnTo>
                    <a:pt x="93155" y="205359"/>
                  </a:lnTo>
                  <a:cubicBezTo>
                    <a:pt x="93155" y="205359"/>
                    <a:pt x="72301" y="205359"/>
                    <a:pt x="46577" y="205359"/>
                  </a:cubicBezTo>
                  <a:lnTo>
                    <a:pt x="46577" y="205359"/>
                  </a:lnTo>
                  <a:cubicBezTo>
                    <a:pt x="20853" y="205359"/>
                    <a:pt x="0" y="205359"/>
                    <a:pt x="0" y="205359"/>
                  </a:cubicBezTo>
                  <a:lnTo>
                    <a:pt x="0" y="0"/>
                  </a:lnTo>
                  <a:cubicBezTo>
                    <a:pt x="0" y="0"/>
                    <a:pt x="20853" y="0"/>
                    <a:pt x="46577" y="0"/>
                  </a:cubicBezTo>
                  <a:close/>
                </a:path>
              </a:pathLst>
            </a:custGeom>
            <a:solidFill>
              <a:srgbClr val="FFE76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69" name="Google Shape;3769;p36"/>
            <p:cNvSpPr/>
            <p:nvPr/>
          </p:nvSpPr>
          <p:spPr>
            <a:xfrm>
              <a:off x="7088639" y="2702222"/>
              <a:ext cx="121729" cy="233933"/>
            </a:xfrm>
            <a:custGeom>
              <a:avLst/>
              <a:gdLst/>
              <a:ahLst/>
              <a:cxnLst/>
              <a:rect l="l" t="t" r="r" b="b"/>
              <a:pathLst>
                <a:path w="121729" h="233933" extrusionOk="0">
                  <a:moveTo>
                    <a:pt x="59114" y="233273"/>
                  </a:moveTo>
                  <a:cubicBezTo>
                    <a:pt x="25490" y="233226"/>
                    <a:pt x="-1656" y="206003"/>
                    <a:pt x="-1751" y="172408"/>
                  </a:cubicBezTo>
                  <a:lnTo>
                    <a:pt x="-1751" y="60204"/>
                  </a:lnTo>
                  <a:cubicBezTo>
                    <a:pt x="-1751" y="26591"/>
                    <a:pt x="25490" y="-661"/>
                    <a:pt x="59114" y="-661"/>
                  </a:cubicBezTo>
                  <a:cubicBezTo>
                    <a:pt x="92737" y="-661"/>
                    <a:pt x="119978" y="26591"/>
                    <a:pt x="119978" y="60204"/>
                  </a:cubicBezTo>
                  <a:lnTo>
                    <a:pt x="119978" y="172408"/>
                  </a:lnTo>
                  <a:cubicBezTo>
                    <a:pt x="119883" y="206003"/>
                    <a:pt x="92737" y="233226"/>
                    <a:pt x="59114" y="233273"/>
                  </a:cubicBezTo>
                  <a:close/>
                  <a:moveTo>
                    <a:pt x="59114" y="27914"/>
                  </a:moveTo>
                  <a:cubicBezTo>
                    <a:pt x="41302" y="27914"/>
                    <a:pt x="26824" y="42373"/>
                    <a:pt x="26824" y="60204"/>
                  </a:cubicBezTo>
                  <a:lnTo>
                    <a:pt x="26824" y="172408"/>
                  </a:lnTo>
                  <a:cubicBezTo>
                    <a:pt x="26824" y="190239"/>
                    <a:pt x="41302" y="204698"/>
                    <a:pt x="59114" y="204698"/>
                  </a:cubicBezTo>
                  <a:cubicBezTo>
                    <a:pt x="76925" y="204698"/>
                    <a:pt x="91403" y="190239"/>
                    <a:pt x="91403" y="172408"/>
                  </a:cubicBezTo>
                  <a:lnTo>
                    <a:pt x="91403" y="60204"/>
                  </a:lnTo>
                  <a:cubicBezTo>
                    <a:pt x="91403" y="42373"/>
                    <a:pt x="76925" y="27914"/>
                    <a:pt x="59114" y="27914"/>
                  </a:cubicBezTo>
                  <a:close/>
                </a:path>
              </a:pathLst>
            </a:custGeom>
            <a:solidFill>
              <a:srgbClr val="F8A0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70" name="Google Shape;3770;p36"/>
            <p:cNvSpPr/>
            <p:nvPr/>
          </p:nvSpPr>
          <p:spPr>
            <a:xfrm>
              <a:off x="7102926" y="2928155"/>
              <a:ext cx="93154" cy="414909"/>
            </a:xfrm>
            <a:custGeom>
              <a:avLst/>
              <a:gdLst/>
              <a:ahLst/>
              <a:cxnLst/>
              <a:rect l="l" t="t" r="r" b="b"/>
              <a:pathLst>
                <a:path w="93154" h="414909" extrusionOk="0">
                  <a:moveTo>
                    <a:pt x="46577" y="0"/>
                  </a:moveTo>
                  <a:cubicBezTo>
                    <a:pt x="72301" y="0"/>
                    <a:pt x="93155" y="0"/>
                    <a:pt x="93155" y="0"/>
                  </a:cubicBezTo>
                  <a:lnTo>
                    <a:pt x="93155" y="414909"/>
                  </a:lnTo>
                  <a:cubicBezTo>
                    <a:pt x="93155" y="414909"/>
                    <a:pt x="72301" y="414909"/>
                    <a:pt x="46577" y="414909"/>
                  </a:cubicBezTo>
                  <a:lnTo>
                    <a:pt x="46577" y="414909"/>
                  </a:lnTo>
                  <a:cubicBezTo>
                    <a:pt x="20853" y="414909"/>
                    <a:pt x="0" y="414909"/>
                    <a:pt x="0" y="414909"/>
                  </a:cubicBezTo>
                  <a:lnTo>
                    <a:pt x="0" y="0"/>
                  </a:lnTo>
                  <a:cubicBezTo>
                    <a:pt x="0" y="0"/>
                    <a:pt x="20853" y="0"/>
                    <a:pt x="46577" y="0"/>
                  </a:cubicBezTo>
                  <a:close/>
                </a:path>
              </a:pathLst>
            </a:custGeom>
            <a:solidFill>
              <a:srgbClr val="FFE762"/>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771" name="Google Shape;3771;p36"/>
            <p:cNvSpPr/>
            <p:nvPr/>
          </p:nvSpPr>
          <p:spPr>
            <a:xfrm>
              <a:off x="7088639" y="2913868"/>
              <a:ext cx="121729" cy="443483"/>
            </a:xfrm>
            <a:custGeom>
              <a:avLst/>
              <a:gdLst/>
              <a:ahLst/>
              <a:cxnLst/>
              <a:rect l="l" t="t" r="r" b="b"/>
              <a:pathLst>
                <a:path w="121729" h="443483" extrusionOk="0">
                  <a:moveTo>
                    <a:pt x="59114" y="442823"/>
                  </a:moveTo>
                  <a:cubicBezTo>
                    <a:pt x="25490" y="442776"/>
                    <a:pt x="-1656" y="415553"/>
                    <a:pt x="-1751" y="381958"/>
                  </a:cubicBezTo>
                  <a:lnTo>
                    <a:pt x="-1751" y="60204"/>
                  </a:lnTo>
                  <a:cubicBezTo>
                    <a:pt x="-1751" y="26590"/>
                    <a:pt x="25490" y="-661"/>
                    <a:pt x="59114" y="-661"/>
                  </a:cubicBezTo>
                  <a:cubicBezTo>
                    <a:pt x="92737" y="-661"/>
                    <a:pt x="119978" y="26590"/>
                    <a:pt x="119978" y="60204"/>
                  </a:cubicBezTo>
                  <a:lnTo>
                    <a:pt x="119978" y="381958"/>
                  </a:lnTo>
                  <a:cubicBezTo>
                    <a:pt x="119883" y="415553"/>
                    <a:pt x="92737" y="442776"/>
                    <a:pt x="59114" y="442823"/>
                  </a:cubicBezTo>
                  <a:close/>
                  <a:moveTo>
                    <a:pt x="59114" y="28009"/>
                  </a:moveTo>
                  <a:cubicBezTo>
                    <a:pt x="41302" y="28009"/>
                    <a:pt x="26919" y="42411"/>
                    <a:pt x="26824" y="60204"/>
                  </a:cubicBezTo>
                  <a:lnTo>
                    <a:pt x="26824" y="381958"/>
                  </a:lnTo>
                  <a:cubicBezTo>
                    <a:pt x="26824" y="399789"/>
                    <a:pt x="41302" y="414248"/>
                    <a:pt x="59114" y="414248"/>
                  </a:cubicBezTo>
                  <a:cubicBezTo>
                    <a:pt x="76925" y="414248"/>
                    <a:pt x="91403" y="399789"/>
                    <a:pt x="91403" y="381958"/>
                  </a:cubicBezTo>
                  <a:lnTo>
                    <a:pt x="91403" y="60204"/>
                  </a:lnTo>
                  <a:cubicBezTo>
                    <a:pt x="91308" y="42411"/>
                    <a:pt x="76925" y="28009"/>
                    <a:pt x="59114" y="28009"/>
                  </a:cubicBezTo>
                  <a:close/>
                </a:path>
              </a:pathLst>
            </a:custGeom>
            <a:solidFill>
              <a:srgbClr val="F8A000"/>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3772" name="Google Shape;3772;p36"/>
          <p:cNvSpPr txBox="1">
            <a:spLocks noGrp="1"/>
          </p:cNvSpPr>
          <p:nvPr>
            <p:ph type="subTitle" idx="1"/>
          </p:nvPr>
        </p:nvSpPr>
        <p:spPr>
          <a:xfrm>
            <a:off x="4597950" y="1887619"/>
            <a:ext cx="4186200" cy="538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b="1"/>
            </a:lvl1pPr>
            <a:lvl2pPr lvl="1" rtl="0">
              <a:spcBef>
                <a:spcPts val="1600"/>
              </a:spcBef>
              <a:spcAft>
                <a:spcPts val="0"/>
              </a:spcAft>
              <a:buSzPts val="1600"/>
              <a:buNone/>
              <a:defRPr sz="1600" b="1"/>
            </a:lvl2pPr>
            <a:lvl3pPr lvl="2" rtl="0">
              <a:spcBef>
                <a:spcPts val="1600"/>
              </a:spcBef>
              <a:spcAft>
                <a:spcPts val="0"/>
              </a:spcAft>
              <a:buSzPts val="1600"/>
              <a:buNone/>
              <a:defRPr sz="1600" b="1"/>
            </a:lvl3pPr>
            <a:lvl4pPr lvl="3" rtl="0">
              <a:spcBef>
                <a:spcPts val="1600"/>
              </a:spcBef>
              <a:spcAft>
                <a:spcPts val="0"/>
              </a:spcAft>
              <a:buSzPts val="1600"/>
              <a:buNone/>
              <a:defRPr sz="1600" b="1"/>
            </a:lvl4pPr>
            <a:lvl5pPr lvl="4" rtl="0">
              <a:spcBef>
                <a:spcPts val="1600"/>
              </a:spcBef>
              <a:spcAft>
                <a:spcPts val="0"/>
              </a:spcAft>
              <a:buSzPts val="1600"/>
              <a:buNone/>
              <a:defRPr sz="1600" b="1"/>
            </a:lvl5pPr>
            <a:lvl6pPr lvl="5" rtl="0">
              <a:spcBef>
                <a:spcPts val="1600"/>
              </a:spcBef>
              <a:spcAft>
                <a:spcPts val="0"/>
              </a:spcAft>
              <a:buSzPts val="1600"/>
              <a:buNone/>
              <a:defRPr sz="1600" b="1"/>
            </a:lvl6pPr>
            <a:lvl7pPr lvl="6" rtl="0">
              <a:spcBef>
                <a:spcPts val="1600"/>
              </a:spcBef>
              <a:spcAft>
                <a:spcPts val="0"/>
              </a:spcAft>
              <a:buSzPts val="1600"/>
              <a:buNone/>
              <a:defRPr sz="1600" b="1"/>
            </a:lvl7pPr>
            <a:lvl8pPr lvl="7" rtl="0">
              <a:spcBef>
                <a:spcPts val="1600"/>
              </a:spcBef>
              <a:spcAft>
                <a:spcPts val="0"/>
              </a:spcAft>
              <a:buSzPts val="1600"/>
              <a:buNone/>
              <a:defRPr sz="1600" b="1"/>
            </a:lvl8pPr>
            <a:lvl9pPr lvl="8" rtl="0">
              <a:spcBef>
                <a:spcPts val="1600"/>
              </a:spcBef>
              <a:spcAft>
                <a:spcPts val="1600"/>
              </a:spcAft>
              <a:buSzPts val="1600"/>
              <a:buNone/>
              <a:defRPr sz="1600" b="1"/>
            </a:lvl9pPr>
          </a:lstStyle>
          <a:p>
            <a:endParaRPr/>
          </a:p>
        </p:txBody>
      </p:sp>
      <p:sp>
        <p:nvSpPr>
          <p:cNvPr id="3773" name="Google Shape;3773;p36"/>
          <p:cNvSpPr txBox="1">
            <a:spLocks noGrp="1"/>
          </p:cNvSpPr>
          <p:nvPr>
            <p:ph type="title"/>
          </p:nvPr>
        </p:nvSpPr>
        <p:spPr>
          <a:xfrm>
            <a:off x="4597950" y="1187981"/>
            <a:ext cx="4186200" cy="5727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774" name="Google Shape;3774;p36"/>
          <p:cNvSpPr txBox="1">
            <a:spLocks noGrp="1"/>
          </p:cNvSpPr>
          <p:nvPr>
            <p:ph type="body" idx="2"/>
          </p:nvPr>
        </p:nvSpPr>
        <p:spPr>
          <a:xfrm>
            <a:off x="4597988" y="2536219"/>
            <a:ext cx="4186200" cy="1006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775" name="Google Shape;3775;p36"/>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776"/>
        <p:cNvGrpSpPr/>
        <p:nvPr/>
      </p:nvGrpSpPr>
      <p:grpSpPr>
        <a:xfrm>
          <a:off x="0" y="0"/>
          <a:ext cx="0" cy="0"/>
          <a:chOff x="0" y="0"/>
          <a:chExt cx="0" cy="0"/>
        </a:xfrm>
      </p:grpSpPr>
      <p:grpSp>
        <p:nvGrpSpPr>
          <p:cNvPr id="3777" name="Google Shape;3777;p37"/>
          <p:cNvGrpSpPr/>
          <p:nvPr/>
        </p:nvGrpSpPr>
        <p:grpSpPr>
          <a:xfrm>
            <a:off x="0" y="0"/>
            <a:ext cx="9144000" cy="5143500"/>
            <a:chOff x="0" y="0"/>
            <a:chExt cx="12192000" cy="6858000"/>
          </a:xfrm>
        </p:grpSpPr>
        <p:sp>
          <p:nvSpPr>
            <p:cNvPr id="3778" name="Google Shape;3778;p37"/>
            <p:cNvSpPr/>
            <p:nvPr/>
          </p:nvSpPr>
          <p:spPr>
            <a:xfrm>
              <a:off x="0" y="0"/>
              <a:ext cx="12192000" cy="68580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79" name="Google Shape;3779;p37"/>
            <p:cNvSpPr txBox="1"/>
            <p:nvPr/>
          </p:nvSpPr>
          <p:spPr>
            <a:xfrm>
              <a:off x="463500" y="2858061"/>
              <a:ext cx="8956500" cy="2442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b="1">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lang="en" sz="2700" b="1">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lang="en" sz="2700" b="1">
                  <a:solidFill>
                    <a:srgbClr val="3F3F3F"/>
                  </a:solidFill>
                  <a:latin typeface="Poppins"/>
                  <a:ea typeface="Poppins"/>
                  <a:cs typeface="Poppins"/>
                  <a:sym typeface="Poppins"/>
                </a:rPr>
                <a:t>PowerPoint</a:t>
              </a: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r>
                <a:rPr lang="en" sz="2300" b="1">
                  <a:solidFill>
                    <a:srgbClr val="FFCB25"/>
                  </a:solidFill>
                  <a:latin typeface="Poppins"/>
                  <a:ea typeface="Poppins"/>
                  <a:cs typeface="Poppins"/>
                  <a:sym typeface="Poppins"/>
                </a:rPr>
                <a:t>NOT to be sold as is or modified!</a:t>
              </a:r>
              <a:endParaRPr sz="2300" b="1">
                <a:solidFill>
                  <a:srgbClr val="FFCB25"/>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3300" b="1">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marL="0" lvl="0" indent="0" algn="l" rtl="0">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3780" name="Google Shape;3780;p37"/>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81" name="Google Shape;3781;p37">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82" name="Google Shape;3782;p37">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83" name="Google Shape;3783;p37">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84" name="Google Shape;3784;p37">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85" name="Google Shape;3785;p37"/>
            <p:cNvSpPr txBox="1"/>
            <p:nvPr/>
          </p:nvSpPr>
          <p:spPr>
            <a:xfrm>
              <a:off x="7072500" y="4813375"/>
              <a:ext cx="4915500" cy="1001100"/>
            </a:xfrm>
            <a:prstGeom prst="rect">
              <a:avLst/>
            </a:prstGeom>
            <a:noFill/>
            <a:ln>
              <a:noFill/>
            </a:ln>
          </p:spPr>
          <p:txBody>
            <a:bodyPr spcFirstLastPara="1" wrap="square" lIns="68575" tIns="68575" rIns="68575" bIns="68575" anchor="t" anchorCtr="0">
              <a:noAutofit/>
            </a:bodyPr>
            <a:lstStyle/>
            <a:p>
              <a:pPr marL="0" lvl="0" indent="0" algn="r" rtl="0">
                <a:spcBef>
                  <a:spcPts val="0"/>
                </a:spcBef>
                <a:spcAft>
                  <a:spcPts val="0"/>
                </a:spcAft>
                <a:buNone/>
              </a:pPr>
              <a:r>
                <a:rPr lang="en" sz="1800" b="1">
                  <a:solidFill>
                    <a:srgbClr val="252525"/>
                  </a:solidFill>
                  <a:latin typeface="Homemade Apple"/>
                  <a:ea typeface="Homemade Apple"/>
                  <a:cs typeface="Homemade Apple"/>
                  <a:sym typeface="Homemade Apple"/>
                </a:rPr>
                <a:t>Sharing is caring!</a:t>
              </a:r>
              <a:endParaRPr sz="1800" b="1">
                <a:solidFill>
                  <a:srgbClr val="252525"/>
                </a:solidFill>
                <a:latin typeface="Homemade Apple"/>
                <a:ea typeface="Homemade Apple"/>
                <a:cs typeface="Homemade Apple"/>
                <a:sym typeface="Homemade Apple"/>
              </a:endParaRPr>
            </a:p>
          </p:txBody>
        </p:sp>
      </p:grpSp>
      <p:pic>
        <p:nvPicPr>
          <p:cNvPr id="3786" name="Google Shape;3786;p37"/>
          <p:cNvPicPr preferRelativeResize="0"/>
          <p:nvPr/>
        </p:nvPicPr>
        <p:blipFill rotWithShape="1">
          <a:blip r:embed="rId11">
            <a:alphaModFix/>
          </a:blip>
          <a:srcRect t="16256" b="20906"/>
          <a:stretch/>
        </p:blipFill>
        <p:spPr>
          <a:xfrm>
            <a:off x="93806" y="370294"/>
            <a:ext cx="6179850" cy="15533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9pPr>
          </a:lstStyle>
          <a:p>
            <a:endParaRPr/>
          </a:p>
        </p:txBody>
      </p:sp>
      <p:sp>
        <p:nvSpPr>
          <p:cNvPr id="56" name="Google Shape;5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1pPr>
            <a:lvl2pPr marL="914400" lvl="1"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2pPr>
            <a:lvl3pPr marL="1371600" lvl="2"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3pPr>
            <a:lvl4pPr marL="1828800" lvl="3"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4pPr>
            <a:lvl5pPr marL="2286000" lvl="4"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5pPr>
            <a:lvl6pPr marL="2743200" lvl="5"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6pPr>
            <a:lvl7pPr marL="3200400" lvl="6"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7pPr>
            <a:lvl8pPr marL="3657600" lvl="7" indent="-3175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8pPr>
            <a:lvl9pPr marL="4114800" lvl="8" indent="-317500" rtl="0">
              <a:lnSpc>
                <a:spcPct val="115000"/>
              </a:lnSpc>
              <a:spcBef>
                <a:spcPts val="1600"/>
              </a:spcBef>
              <a:spcAft>
                <a:spcPts val="1600"/>
              </a:spcAft>
              <a:buClr>
                <a:schemeClr val="dk2"/>
              </a:buClr>
              <a:buSzPts val="1400"/>
              <a:buFont typeface="Gochi Hand"/>
              <a:buChar char="■"/>
              <a:defRPr sz="1400">
                <a:solidFill>
                  <a:schemeClr val="dk2"/>
                </a:solidFill>
                <a:latin typeface="Gochi Hand"/>
                <a:ea typeface="Gochi Hand"/>
                <a:cs typeface="Gochi Hand"/>
                <a:sym typeface="Gochi Hand"/>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4"/>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comments" Target="../comments/commen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comments" Target="../comments/commen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0"/>
        <p:cNvGrpSpPr/>
        <p:nvPr/>
      </p:nvGrpSpPr>
      <p:grpSpPr>
        <a:xfrm>
          <a:off x="0" y="0"/>
          <a:ext cx="0" cy="0"/>
          <a:chOff x="0" y="0"/>
          <a:chExt cx="0" cy="0"/>
        </a:xfrm>
      </p:grpSpPr>
      <p:sp>
        <p:nvSpPr>
          <p:cNvPr id="3791" name="Google Shape;3791;p38"/>
          <p:cNvSpPr txBox="1">
            <a:spLocks noGrp="1"/>
          </p:cNvSpPr>
          <p:nvPr>
            <p:ph type="title"/>
          </p:nvPr>
        </p:nvSpPr>
        <p:spPr>
          <a:xfrm>
            <a:off x="5299650" y="2092669"/>
            <a:ext cx="3844500" cy="21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latin typeface="Arial"/>
                <a:ea typeface="Arial"/>
                <a:cs typeface="Arial"/>
                <a:sym typeface="Arial"/>
              </a:rPr>
              <a:t>December 13, 2021</a:t>
            </a:r>
            <a:endParaRPr sz="2300">
              <a:latin typeface="Arial"/>
              <a:ea typeface="Arial"/>
              <a:cs typeface="Arial"/>
              <a:sym typeface="Arial"/>
            </a:endParaRPr>
          </a:p>
          <a:p>
            <a:pPr marL="0" lvl="0" indent="0" algn="ctr" rtl="0">
              <a:spcBef>
                <a:spcPts val="0"/>
              </a:spcBef>
              <a:spcAft>
                <a:spcPts val="0"/>
              </a:spcAft>
              <a:buNone/>
            </a:pPr>
            <a:endParaRPr sz="2300">
              <a:latin typeface="Arial"/>
              <a:ea typeface="Arial"/>
              <a:cs typeface="Arial"/>
              <a:sym typeface="Arial"/>
            </a:endParaRPr>
          </a:p>
          <a:p>
            <a:pPr marL="0" lvl="0" indent="0" algn="ctr" rtl="0">
              <a:lnSpc>
                <a:spcPct val="200000"/>
              </a:lnSpc>
              <a:spcBef>
                <a:spcPts val="0"/>
              </a:spcBef>
              <a:spcAft>
                <a:spcPts val="0"/>
              </a:spcAft>
              <a:buNone/>
            </a:pPr>
            <a:r>
              <a:rPr lang="en" sz="1100">
                <a:solidFill>
                  <a:schemeClr val="lt2"/>
                </a:solidFill>
                <a:latin typeface="Arial"/>
                <a:ea typeface="Arial"/>
                <a:cs typeface="Arial"/>
                <a:sym typeface="Arial"/>
              </a:rPr>
              <a:t>Carlotta Amaduzzi, Abou Keita, Jenell Lewis,</a:t>
            </a:r>
            <a:endParaRPr sz="1100">
              <a:solidFill>
                <a:schemeClr val="lt2"/>
              </a:solidFill>
              <a:latin typeface="Arial"/>
              <a:ea typeface="Arial"/>
              <a:cs typeface="Arial"/>
              <a:sym typeface="Arial"/>
            </a:endParaRPr>
          </a:p>
          <a:p>
            <a:pPr marL="0" lvl="0" indent="0" algn="ctr" rtl="0">
              <a:lnSpc>
                <a:spcPct val="200000"/>
              </a:lnSpc>
              <a:spcBef>
                <a:spcPts val="0"/>
              </a:spcBef>
              <a:spcAft>
                <a:spcPts val="0"/>
              </a:spcAft>
              <a:buNone/>
            </a:pPr>
            <a:r>
              <a:rPr lang="en" sz="1100">
                <a:solidFill>
                  <a:schemeClr val="lt2"/>
                </a:solidFill>
                <a:latin typeface="Arial"/>
                <a:ea typeface="Arial"/>
                <a:cs typeface="Arial"/>
                <a:sym typeface="Arial"/>
              </a:rPr>
              <a:t> Michaella Steinruck, Marissa Tan,  Tim Van Wert, </a:t>
            </a:r>
            <a:endParaRPr sz="1100">
              <a:solidFill>
                <a:schemeClr val="lt2"/>
              </a:solidFill>
              <a:latin typeface="Arial"/>
              <a:ea typeface="Arial"/>
              <a:cs typeface="Arial"/>
              <a:sym typeface="Arial"/>
            </a:endParaRPr>
          </a:p>
          <a:p>
            <a:pPr marL="0" lvl="0" indent="0" algn="ctr" rtl="0">
              <a:lnSpc>
                <a:spcPct val="200000"/>
              </a:lnSpc>
              <a:spcBef>
                <a:spcPts val="0"/>
              </a:spcBef>
              <a:spcAft>
                <a:spcPts val="0"/>
              </a:spcAft>
              <a:buNone/>
            </a:pPr>
            <a:r>
              <a:rPr lang="en" sz="1100">
                <a:solidFill>
                  <a:schemeClr val="lt2"/>
                </a:solidFill>
                <a:latin typeface="Arial"/>
                <a:ea typeface="Arial"/>
                <a:cs typeface="Arial"/>
                <a:sym typeface="Arial"/>
              </a:rPr>
              <a:t>Jeneva Williams-Blackwell</a:t>
            </a:r>
            <a:endParaRPr sz="2400">
              <a:solidFill>
                <a:schemeClr val="lt2"/>
              </a:solidFill>
              <a:latin typeface="Arial"/>
              <a:ea typeface="Arial"/>
              <a:cs typeface="Arial"/>
              <a:sym typeface="Arial"/>
            </a:endParaRPr>
          </a:p>
        </p:txBody>
      </p:sp>
      <p:sp>
        <p:nvSpPr>
          <p:cNvPr id="3792" name="Google Shape;3792;p38"/>
          <p:cNvSpPr txBox="1">
            <a:spLocks noGrp="1"/>
          </p:cNvSpPr>
          <p:nvPr>
            <p:ph type="subTitle" idx="1"/>
          </p:nvPr>
        </p:nvSpPr>
        <p:spPr>
          <a:xfrm>
            <a:off x="5343394" y="1619550"/>
            <a:ext cx="3844500" cy="273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rgbClr val="EF6C00"/>
                </a:solidFill>
                <a:latin typeface="PT Sans Narrow"/>
                <a:ea typeface="PT Sans Narrow"/>
                <a:cs typeface="PT Sans Narrow"/>
                <a:sym typeface="PT Sans Narrow"/>
              </a:rPr>
              <a:t>Machine Learning in High School Graduation Success</a:t>
            </a:r>
            <a:endParaRPr sz="3500" b="1">
              <a:solidFill>
                <a:srgbClr val="EF6C00"/>
              </a:solidFill>
              <a:latin typeface="PT Sans Narrow"/>
              <a:ea typeface="PT Sans Narrow"/>
              <a:cs typeface="PT Sans Narrow"/>
              <a:sym typeface="PT Sans Narrow"/>
            </a:endParaRPr>
          </a:p>
          <a:p>
            <a:pPr marL="0" lvl="0" indent="0" algn="l" rtl="0">
              <a:lnSpc>
                <a:spcPct val="100000"/>
              </a:lnSpc>
              <a:spcBef>
                <a:spcPts val="0"/>
              </a:spcBef>
              <a:spcAft>
                <a:spcPts val="0"/>
              </a:spcAft>
              <a:buNone/>
            </a:pPr>
            <a:endParaRPr sz="6000"/>
          </a:p>
        </p:txBody>
      </p:sp>
      <p:sp>
        <p:nvSpPr>
          <p:cNvPr id="3793" name="Google Shape;3793;p38"/>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954"/>
        <p:cNvGrpSpPr/>
        <p:nvPr/>
      </p:nvGrpSpPr>
      <p:grpSpPr>
        <a:xfrm>
          <a:off x="0" y="0"/>
          <a:ext cx="0" cy="0"/>
          <a:chOff x="0" y="0"/>
          <a:chExt cx="0" cy="0"/>
        </a:xfrm>
      </p:grpSpPr>
      <p:sp>
        <p:nvSpPr>
          <p:cNvPr id="3955" name="Google Shape;3955;p47"/>
          <p:cNvSpPr txBox="1">
            <a:spLocks noGrp="1"/>
          </p:cNvSpPr>
          <p:nvPr>
            <p:ph type="title"/>
          </p:nvPr>
        </p:nvSpPr>
        <p:spPr>
          <a:xfrm>
            <a:off x="501188" y="1206675"/>
            <a:ext cx="3991800" cy="9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6" name="Google Shape;3956;p47"/>
          <p:cNvSpPr txBox="1">
            <a:spLocks noGrp="1"/>
          </p:cNvSpPr>
          <p:nvPr>
            <p:ph type="body" idx="1"/>
          </p:nvPr>
        </p:nvSpPr>
        <p:spPr>
          <a:xfrm>
            <a:off x="501169" y="2259900"/>
            <a:ext cx="3991800" cy="167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957" name="Google Shape;3957;p47"/>
          <p:cNvSpPr txBox="1"/>
          <p:nvPr/>
        </p:nvSpPr>
        <p:spPr>
          <a:xfrm>
            <a:off x="235038" y="54156"/>
            <a:ext cx="8673900" cy="10929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Clr>
                <a:schemeClr val="hlink"/>
              </a:buClr>
              <a:buSzPts val="800"/>
              <a:buFont typeface="Arial"/>
              <a:buNone/>
            </a:pPr>
            <a:r>
              <a:rPr lang="en" sz="3100" b="1">
                <a:solidFill>
                  <a:srgbClr val="EF6C00"/>
                </a:solidFill>
                <a:latin typeface="PT Sans Narrow"/>
                <a:ea typeface="PT Sans Narrow"/>
                <a:cs typeface="PT Sans Narrow"/>
                <a:sym typeface="PT Sans Narrow"/>
              </a:rPr>
              <a:t>H. S. Students 2018-2019</a:t>
            </a:r>
            <a:endParaRPr sz="3100" b="1">
              <a:solidFill>
                <a:srgbClr val="EF6C00"/>
              </a:solidFill>
              <a:latin typeface="PT Sans Narrow"/>
              <a:ea typeface="PT Sans Narrow"/>
              <a:cs typeface="PT Sans Narrow"/>
              <a:sym typeface="PT Sans Narrow"/>
            </a:endParaRPr>
          </a:p>
          <a:p>
            <a:pPr marL="0" lvl="0" indent="0" algn="ctr" rtl="0">
              <a:spcBef>
                <a:spcPts val="0"/>
              </a:spcBef>
              <a:spcAft>
                <a:spcPts val="0"/>
              </a:spcAft>
              <a:buClr>
                <a:schemeClr val="hlink"/>
              </a:buClr>
              <a:buSzPts val="800"/>
              <a:buFont typeface="Arial"/>
              <a:buNone/>
            </a:pPr>
            <a:r>
              <a:rPr lang="en" sz="3100" b="1">
                <a:solidFill>
                  <a:srgbClr val="EF6C00"/>
                </a:solidFill>
                <a:latin typeface="PT Sans Narrow"/>
                <a:ea typeface="PT Sans Narrow"/>
                <a:cs typeface="PT Sans Narrow"/>
                <a:sym typeface="PT Sans Narrow"/>
              </a:rPr>
              <a:t>Graduating Cohort 	vs. 	Student Enrollment by Race</a:t>
            </a:r>
            <a:endParaRPr sz="3100" b="1">
              <a:solidFill>
                <a:srgbClr val="EF6C00"/>
              </a:solidFill>
              <a:latin typeface="PT Sans Narrow"/>
              <a:ea typeface="PT Sans Narrow"/>
              <a:cs typeface="PT Sans Narrow"/>
              <a:sym typeface="PT Sans Narrow"/>
            </a:endParaRPr>
          </a:p>
        </p:txBody>
      </p:sp>
      <p:pic>
        <p:nvPicPr>
          <p:cNvPr id="3958" name="Google Shape;3958;p47"/>
          <p:cNvPicPr preferRelativeResize="0"/>
          <p:nvPr/>
        </p:nvPicPr>
        <p:blipFill rotWithShape="1">
          <a:blip r:embed="rId3">
            <a:alphaModFix/>
          </a:blip>
          <a:srcRect t="3222"/>
          <a:stretch/>
        </p:blipFill>
        <p:spPr>
          <a:xfrm>
            <a:off x="4808750" y="1265062"/>
            <a:ext cx="3845350" cy="3550751"/>
          </a:xfrm>
          <a:prstGeom prst="rect">
            <a:avLst/>
          </a:prstGeom>
          <a:noFill/>
          <a:ln>
            <a:noFill/>
          </a:ln>
        </p:spPr>
      </p:pic>
      <p:sp>
        <p:nvSpPr>
          <p:cNvPr id="3959" name="Google Shape;3959;p47"/>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960" name="Google Shape;3960;p47"/>
          <p:cNvPicPr preferRelativeResize="0"/>
          <p:nvPr/>
        </p:nvPicPr>
        <p:blipFill>
          <a:blip r:embed="rId4">
            <a:alphaModFix/>
          </a:blip>
          <a:stretch>
            <a:fillRect/>
          </a:stretch>
        </p:blipFill>
        <p:spPr>
          <a:xfrm>
            <a:off x="414713" y="1237386"/>
            <a:ext cx="4213941" cy="360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48"/>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6" name="Google Shape;3966;p48"/>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Gender - Key Findings &amp; Results </a:t>
            </a:r>
            <a:endParaRPr sz="600">
              <a:solidFill>
                <a:srgbClr val="EF6C00"/>
              </a:solidFill>
              <a:latin typeface="Gochi Hand"/>
              <a:ea typeface="Gochi Hand"/>
              <a:cs typeface="Gochi Hand"/>
              <a:sym typeface="Gochi Hand"/>
            </a:endParaRPr>
          </a:p>
        </p:txBody>
      </p:sp>
      <p:pic>
        <p:nvPicPr>
          <p:cNvPr id="3967" name="Google Shape;3967;p48"/>
          <p:cNvPicPr preferRelativeResize="0"/>
          <p:nvPr/>
        </p:nvPicPr>
        <p:blipFill rotWithShape="1">
          <a:blip r:embed="rId3">
            <a:alphaModFix/>
          </a:blip>
          <a:srcRect r="4807"/>
          <a:stretch/>
        </p:blipFill>
        <p:spPr>
          <a:xfrm>
            <a:off x="947800" y="1225600"/>
            <a:ext cx="7338374" cy="3598100"/>
          </a:xfrm>
          <a:prstGeom prst="rect">
            <a:avLst/>
          </a:prstGeom>
          <a:noFill/>
          <a:ln>
            <a:noFill/>
          </a:ln>
        </p:spPr>
      </p:pic>
      <p:sp>
        <p:nvSpPr>
          <p:cNvPr id="3968" name="Google Shape;3968;p48"/>
          <p:cNvSpPr txBox="1"/>
          <p:nvPr/>
        </p:nvSpPr>
        <p:spPr>
          <a:xfrm>
            <a:off x="947838" y="683125"/>
            <a:ext cx="73383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Lower graduation rates for males </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49"/>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4" name="Google Shape;3974;p49"/>
          <p:cNvSpPr txBox="1"/>
          <p:nvPr/>
        </p:nvSpPr>
        <p:spPr>
          <a:xfrm>
            <a:off x="235038" y="155681"/>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Student Teacher Ratio - Key Findings &amp; Results </a:t>
            </a:r>
            <a:endParaRPr sz="600">
              <a:solidFill>
                <a:srgbClr val="EF6C00"/>
              </a:solidFill>
              <a:latin typeface="Gochi Hand"/>
              <a:ea typeface="Gochi Hand"/>
              <a:cs typeface="Gochi Hand"/>
              <a:sym typeface="Gochi Hand"/>
            </a:endParaRPr>
          </a:p>
        </p:txBody>
      </p:sp>
      <p:pic>
        <p:nvPicPr>
          <p:cNvPr id="3975" name="Google Shape;3975;p49"/>
          <p:cNvPicPr preferRelativeResize="0"/>
          <p:nvPr/>
        </p:nvPicPr>
        <p:blipFill rotWithShape="1">
          <a:blip r:embed="rId3">
            <a:alphaModFix/>
          </a:blip>
          <a:srcRect r="5168"/>
          <a:stretch/>
        </p:blipFill>
        <p:spPr>
          <a:xfrm>
            <a:off x="1720100" y="1285875"/>
            <a:ext cx="5848100" cy="3546725"/>
          </a:xfrm>
          <a:prstGeom prst="rect">
            <a:avLst/>
          </a:prstGeom>
          <a:noFill/>
          <a:ln>
            <a:noFill/>
          </a:ln>
        </p:spPr>
      </p:pic>
      <p:sp>
        <p:nvSpPr>
          <p:cNvPr id="3976" name="Google Shape;3976;p49"/>
          <p:cNvSpPr txBox="1"/>
          <p:nvPr/>
        </p:nvSpPr>
        <p:spPr>
          <a:xfrm>
            <a:off x="876250" y="771275"/>
            <a:ext cx="69495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There is a negative correlation between Student-Teacher ratio and graduation rates </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0"/>
        <p:cNvGrpSpPr/>
        <p:nvPr/>
      </p:nvGrpSpPr>
      <p:grpSpPr>
        <a:xfrm>
          <a:off x="0" y="0"/>
          <a:ext cx="0" cy="0"/>
          <a:chOff x="0" y="0"/>
          <a:chExt cx="0" cy="0"/>
        </a:xfrm>
      </p:grpSpPr>
      <p:sp>
        <p:nvSpPr>
          <p:cNvPr id="3981" name="Google Shape;3981;p50"/>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982" name="Google Shape;3982;p50"/>
          <p:cNvPicPr preferRelativeResize="0"/>
          <p:nvPr/>
        </p:nvPicPr>
        <p:blipFill rotWithShape="1">
          <a:blip r:embed="rId3">
            <a:alphaModFix/>
          </a:blip>
          <a:srcRect r="5168"/>
          <a:stretch/>
        </p:blipFill>
        <p:spPr>
          <a:xfrm>
            <a:off x="2301800" y="850275"/>
            <a:ext cx="4653000" cy="3941075"/>
          </a:xfrm>
          <a:prstGeom prst="rect">
            <a:avLst/>
          </a:prstGeom>
          <a:noFill/>
          <a:ln>
            <a:noFill/>
          </a:ln>
        </p:spPr>
      </p:pic>
      <p:sp>
        <p:nvSpPr>
          <p:cNvPr id="3983" name="Google Shape;3983;p50"/>
          <p:cNvSpPr/>
          <p:nvPr/>
        </p:nvSpPr>
        <p:spPr>
          <a:xfrm rot="5926364">
            <a:off x="2083412" y="181067"/>
            <a:ext cx="618525" cy="2191442"/>
          </a:xfrm>
          <a:prstGeom prst="flowChartExtra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4" name="Google Shape;3984;p50"/>
          <p:cNvPicPr preferRelativeResize="0"/>
          <p:nvPr/>
        </p:nvPicPr>
        <p:blipFill rotWithShape="1">
          <a:blip r:embed="rId3">
            <a:alphaModFix/>
          </a:blip>
          <a:srcRect l="8495" t="6517" r="51032" b="32574"/>
          <a:stretch/>
        </p:blipFill>
        <p:spPr>
          <a:xfrm>
            <a:off x="161500" y="122475"/>
            <a:ext cx="1732800" cy="1744200"/>
          </a:xfrm>
          <a:prstGeom prst="ellipse">
            <a:avLst/>
          </a:prstGeom>
          <a:noFill/>
          <a:ln>
            <a:noFill/>
          </a:ln>
        </p:spPr>
      </p:pic>
      <p:sp>
        <p:nvSpPr>
          <p:cNvPr id="3985" name="Google Shape;3985;p50"/>
          <p:cNvSpPr/>
          <p:nvPr/>
        </p:nvSpPr>
        <p:spPr>
          <a:xfrm rot="-6765014">
            <a:off x="6151088" y="718278"/>
            <a:ext cx="618524" cy="1970244"/>
          </a:xfrm>
          <a:prstGeom prst="flowChartExtra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6" name="Google Shape;3986;p50"/>
          <p:cNvPicPr preferRelativeResize="0"/>
          <p:nvPr/>
        </p:nvPicPr>
        <p:blipFill rotWithShape="1">
          <a:blip r:embed="rId3">
            <a:alphaModFix/>
          </a:blip>
          <a:srcRect l="51060" t="7042" r="15419" b="35795"/>
          <a:stretch/>
        </p:blipFill>
        <p:spPr>
          <a:xfrm>
            <a:off x="7211500" y="122475"/>
            <a:ext cx="1732800" cy="1744200"/>
          </a:xfrm>
          <a:prstGeom prst="ellipse">
            <a:avLst/>
          </a:prstGeom>
          <a:noFill/>
          <a:ln>
            <a:noFill/>
          </a:ln>
        </p:spPr>
      </p:pic>
      <p:sp>
        <p:nvSpPr>
          <p:cNvPr id="3987" name="Google Shape;3987;p50"/>
          <p:cNvSpPr txBox="1"/>
          <p:nvPr/>
        </p:nvSpPr>
        <p:spPr>
          <a:xfrm>
            <a:off x="-76200" y="3322500"/>
            <a:ext cx="24327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EF6C00"/>
                </a:solidFill>
              </a:rPr>
              <a:t>Lowest Graduation Rate</a:t>
            </a:r>
            <a:endParaRPr sz="1200" b="1">
              <a:solidFill>
                <a:srgbClr val="EF6C00"/>
              </a:solidFill>
            </a:endParaRPr>
          </a:p>
          <a:p>
            <a:pPr marL="0" lvl="0" indent="0" algn="l" rtl="0">
              <a:spcBef>
                <a:spcPts val="0"/>
              </a:spcBef>
              <a:spcAft>
                <a:spcPts val="0"/>
              </a:spcAft>
              <a:buNone/>
            </a:pPr>
            <a:endParaRPr sz="1200" b="1">
              <a:solidFill>
                <a:schemeClr val="lt2"/>
              </a:solidFill>
            </a:endParaRPr>
          </a:p>
          <a:p>
            <a:pPr marL="0" lvl="0" indent="0" algn="ctr" rtl="0">
              <a:spcBef>
                <a:spcPts val="0"/>
              </a:spcBef>
              <a:spcAft>
                <a:spcPts val="0"/>
              </a:spcAft>
              <a:buNone/>
            </a:pPr>
            <a:r>
              <a:rPr lang="en" sz="1200" i="1">
                <a:solidFill>
                  <a:schemeClr val="lt2"/>
                </a:solidFill>
              </a:rPr>
              <a:t>District of Columbia</a:t>
            </a:r>
            <a:r>
              <a:rPr lang="en" sz="1200">
                <a:solidFill>
                  <a:schemeClr val="lt2"/>
                </a:solidFill>
              </a:rPr>
              <a:t>: 62.4%</a:t>
            </a:r>
            <a:endParaRPr sz="1200">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solidFill>
                <a:schemeClr val="lt2"/>
              </a:solidFill>
            </a:endParaRPr>
          </a:p>
        </p:txBody>
      </p:sp>
      <p:sp>
        <p:nvSpPr>
          <p:cNvPr id="3988" name="Google Shape;3988;p50"/>
          <p:cNvSpPr txBox="1"/>
          <p:nvPr/>
        </p:nvSpPr>
        <p:spPr>
          <a:xfrm>
            <a:off x="6951750" y="3322500"/>
            <a:ext cx="2157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EF6C00"/>
                </a:solidFill>
              </a:rPr>
              <a:t>Highest Graduation Rate</a:t>
            </a:r>
            <a:endParaRPr sz="1200" b="1">
              <a:solidFill>
                <a:srgbClr val="EF6C00"/>
              </a:solidFill>
            </a:endParaRPr>
          </a:p>
          <a:p>
            <a:pPr marL="0" lvl="0" indent="0" algn="l" rtl="0">
              <a:spcBef>
                <a:spcPts val="0"/>
              </a:spcBef>
              <a:spcAft>
                <a:spcPts val="0"/>
              </a:spcAft>
              <a:buNone/>
            </a:pPr>
            <a:endParaRPr sz="1200" b="1">
              <a:solidFill>
                <a:schemeClr val="lt2"/>
              </a:solidFill>
            </a:endParaRPr>
          </a:p>
          <a:p>
            <a:pPr marL="0" lvl="0" indent="0" algn="ctr" rtl="0">
              <a:spcBef>
                <a:spcPts val="0"/>
              </a:spcBef>
              <a:spcAft>
                <a:spcPts val="0"/>
              </a:spcAft>
              <a:buNone/>
            </a:pPr>
            <a:r>
              <a:rPr lang="en" sz="1200" i="1">
                <a:solidFill>
                  <a:schemeClr val="lt2"/>
                </a:solidFill>
              </a:rPr>
              <a:t>Connecticut</a:t>
            </a:r>
            <a:r>
              <a:rPr lang="en" sz="1200">
                <a:solidFill>
                  <a:schemeClr val="lt2"/>
                </a:solidFill>
              </a:rPr>
              <a:t>: 90.7%</a:t>
            </a:r>
            <a:endParaRPr>
              <a:solidFill>
                <a:schemeClr val="lt2"/>
              </a:solidFill>
            </a:endParaRPr>
          </a:p>
        </p:txBody>
      </p:sp>
      <p:cxnSp>
        <p:nvCxnSpPr>
          <p:cNvPr id="3989" name="Google Shape;3989;p50"/>
          <p:cNvCxnSpPr/>
          <p:nvPr/>
        </p:nvCxnSpPr>
        <p:spPr>
          <a:xfrm flipH="1">
            <a:off x="4623300" y="1129275"/>
            <a:ext cx="8400" cy="2814600"/>
          </a:xfrm>
          <a:prstGeom prst="straightConnector1">
            <a:avLst/>
          </a:prstGeom>
          <a:noFill/>
          <a:ln w="19050" cap="flat" cmpd="sng">
            <a:solidFill>
              <a:schemeClr val="dk1"/>
            </a:solidFill>
            <a:prstDash val="lgDash"/>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3"/>
        <p:cNvGrpSpPr/>
        <p:nvPr/>
      </p:nvGrpSpPr>
      <p:grpSpPr>
        <a:xfrm>
          <a:off x="0" y="0"/>
          <a:ext cx="0" cy="0"/>
          <a:chOff x="0" y="0"/>
          <a:chExt cx="0" cy="0"/>
        </a:xfrm>
      </p:grpSpPr>
      <p:sp>
        <p:nvSpPr>
          <p:cNvPr id="3994" name="Google Shape;3994;p51"/>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95" name="Google Shape;3995;p51"/>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Free and Reduced Lunch - Key Findings &amp; Results </a:t>
            </a:r>
            <a:endParaRPr sz="600">
              <a:solidFill>
                <a:srgbClr val="EF6C00"/>
              </a:solidFill>
              <a:latin typeface="Gochi Hand"/>
              <a:ea typeface="Gochi Hand"/>
              <a:cs typeface="Gochi Hand"/>
              <a:sym typeface="Gochi Hand"/>
            </a:endParaRPr>
          </a:p>
        </p:txBody>
      </p:sp>
      <p:pic>
        <p:nvPicPr>
          <p:cNvPr id="3996" name="Google Shape;3996;p51"/>
          <p:cNvPicPr preferRelativeResize="0"/>
          <p:nvPr/>
        </p:nvPicPr>
        <p:blipFill>
          <a:blip r:embed="rId3">
            <a:alphaModFix/>
          </a:blip>
          <a:stretch>
            <a:fillRect/>
          </a:stretch>
        </p:blipFill>
        <p:spPr>
          <a:xfrm>
            <a:off x="1939350" y="1215550"/>
            <a:ext cx="5162925" cy="3928000"/>
          </a:xfrm>
          <a:prstGeom prst="rect">
            <a:avLst/>
          </a:prstGeom>
          <a:noFill/>
          <a:ln>
            <a:noFill/>
          </a:ln>
        </p:spPr>
      </p:pic>
      <p:sp>
        <p:nvSpPr>
          <p:cNvPr id="3997" name="Google Shape;3997;p51"/>
          <p:cNvSpPr txBox="1"/>
          <p:nvPr/>
        </p:nvSpPr>
        <p:spPr>
          <a:xfrm>
            <a:off x="914375" y="717400"/>
            <a:ext cx="59772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Inverse relationship between the graduation rate and the lunch program </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52"/>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03" name="Google Shape;4003;p52"/>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Funding - Key Findings &amp; Results </a:t>
            </a:r>
            <a:endParaRPr sz="600">
              <a:solidFill>
                <a:srgbClr val="EF6C00"/>
              </a:solidFill>
              <a:latin typeface="Gochi Hand"/>
              <a:ea typeface="Gochi Hand"/>
              <a:cs typeface="Gochi Hand"/>
              <a:sym typeface="Gochi Hand"/>
            </a:endParaRPr>
          </a:p>
        </p:txBody>
      </p:sp>
      <p:pic>
        <p:nvPicPr>
          <p:cNvPr id="4004" name="Google Shape;4004;p52"/>
          <p:cNvPicPr preferRelativeResize="0"/>
          <p:nvPr/>
        </p:nvPicPr>
        <p:blipFill rotWithShape="1">
          <a:blip r:embed="rId3">
            <a:alphaModFix/>
          </a:blip>
          <a:srcRect l="6451" t="9099" r="5767" b="17338"/>
          <a:stretch/>
        </p:blipFill>
        <p:spPr>
          <a:xfrm>
            <a:off x="353103" y="1983719"/>
            <a:ext cx="8436094" cy="2989500"/>
          </a:xfrm>
          <a:prstGeom prst="rect">
            <a:avLst/>
          </a:prstGeom>
          <a:noFill/>
          <a:ln>
            <a:noFill/>
          </a:ln>
        </p:spPr>
      </p:pic>
      <p:sp>
        <p:nvSpPr>
          <p:cNvPr id="4005" name="Google Shape;4005;p52"/>
          <p:cNvSpPr txBox="1"/>
          <p:nvPr/>
        </p:nvSpPr>
        <p:spPr>
          <a:xfrm>
            <a:off x="904125" y="797750"/>
            <a:ext cx="6760800" cy="923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More funding for Title I eligible schools in the DMV area</a:t>
            </a:r>
            <a:endParaRPr>
              <a:solidFill>
                <a:schemeClr val="lt2"/>
              </a:solidFill>
              <a:latin typeface="Times New Roman"/>
              <a:ea typeface="Times New Roman"/>
              <a:cs typeface="Times New Roman"/>
              <a:sym typeface="Times New Roman"/>
            </a:endParaRPr>
          </a:p>
          <a:p>
            <a:pPr marL="457200" lvl="0" indent="-336550" algn="l" rtl="0">
              <a:spcBef>
                <a:spcPts val="0"/>
              </a:spcBef>
              <a:spcAft>
                <a:spcPts val="0"/>
              </a:spcAft>
              <a:buClr>
                <a:schemeClr val="lt2"/>
              </a:buClr>
              <a:buSzPts val="1700"/>
              <a:buFont typeface="Times New Roman"/>
              <a:buChar char="●"/>
            </a:pPr>
            <a:r>
              <a:rPr lang="en">
                <a:solidFill>
                  <a:schemeClr val="lt2"/>
                </a:solidFill>
                <a:latin typeface="Times New Roman"/>
                <a:ea typeface="Times New Roman"/>
                <a:cs typeface="Times New Roman"/>
                <a:sym typeface="Times New Roman"/>
              </a:rPr>
              <a:t>For NY, both Title I eligible schools and schools that are not Title I eligible received approximately the same amount of funding</a:t>
            </a:r>
            <a:endParaRPr sz="1700">
              <a:solidFill>
                <a:schemeClr val="lt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9"/>
        <p:cNvGrpSpPr/>
        <p:nvPr/>
      </p:nvGrpSpPr>
      <p:grpSpPr>
        <a:xfrm>
          <a:off x="0" y="0"/>
          <a:ext cx="0" cy="0"/>
          <a:chOff x="0" y="0"/>
          <a:chExt cx="0" cy="0"/>
        </a:xfrm>
      </p:grpSpPr>
      <p:sp>
        <p:nvSpPr>
          <p:cNvPr id="4010" name="Google Shape;4010;p53"/>
          <p:cNvSpPr txBox="1">
            <a:spLocks noGrp="1"/>
          </p:cNvSpPr>
          <p:nvPr>
            <p:ph type="title"/>
          </p:nvPr>
        </p:nvSpPr>
        <p:spPr>
          <a:xfrm>
            <a:off x="501188" y="1206675"/>
            <a:ext cx="3991800" cy="9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1" name="Google Shape;4011;p53"/>
          <p:cNvSpPr txBox="1">
            <a:spLocks noGrp="1"/>
          </p:cNvSpPr>
          <p:nvPr>
            <p:ph type="body" idx="1"/>
          </p:nvPr>
        </p:nvSpPr>
        <p:spPr>
          <a:xfrm>
            <a:off x="501169" y="2259900"/>
            <a:ext cx="3991800" cy="167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012" name="Google Shape;4012;p53"/>
          <p:cNvPicPr preferRelativeResize="0"/>
          <p:nvPr/>
        </p:nvPicPr>
        <p:blipFill>
          <a:blip r:embed="rId3">
            <a:alphaModFix/>
          </a:blip>
          <a:stretch>
            <a:fillRect/>
          </a:stretch>
        </p:blipFill>
        <p:spPr>
          <a:xfrm>
            <a:off x="673411" y="1493313"/>
            <a:ext cx="7954540" cy="3210175"/>
          </a:xfrm>
          <a:prstGeom prst="rect">
            <a:avLst/>
          </a:prstGeom>
          <a:noFill/>
          <a:ln>
            <a:noFill/>
          </a:ln>
        </p:spPr>
      </p:pic>
      <p:sp>
        <p:nvSpPr>
          <p:cNvPr id="4013" name="Google Shape;4013;p53"/>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ROC Graphs of LinearSVC </a:t>
            </a:r>
            <a:endParaRPr sz="3100" b="1">
              <a:solidFill>
                <a:srgbClr val="EF6C00"/>
              </a:solidFill>
              <a:latin typeface="PT Sans Narrow"/>
              <a:ea typeface="PT Sans Narrow"/>
              <a:cs typeface="PT Sans Narrow"/>
              <a:sym typeface="PT Sans Narrow"/>
            </a:endParaRPr>
          </a:p>
        </p:txBody>
      </p:sp>
      <p:sp>
        <p:nvSpPr>
          <p:cNvPr id="4014" name="Google Shape;4014;p53"/>
          <p:cNvSpPr txBox="1"/>
          <p:nvPr/>
        </p:nvSpPr>
        <p:spPr>
          <a:xfrm>
            <a:off x="673400" y="892225"/>
            <a:ext cx="75441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NY’s AUC score was 0.95 and DMV’s was 0.98 (accuracy score was 0.97 for both)</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hlink"/>
              </a:solidFill>
              <a:latin typeface="Times New Roman"/>
              <a:ea typeface="Times New Roman"/>
              <a:cs typeface="Times New Roman"/>
              <a:sym typeface="Times New Roman"/>
            </a:endParaRPr>
          </a:p>
        </p:txBody>
      </p:sp>
      <p:sp>
        <p:nvSpPr>
          <p:cNvPr id="4015" name="Google Shape;4015;p53"/>
          <p:cNvSpPr/>
          <p:nvPr/>
        </p:nvSpPr>
        <p:spPr>
          <a:xfrm>
            <a:off x="0" y="4058550"/>
            <a:ext cx="351600" cy="108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9"/>
        <p:cNvGrpSpPr/>
        <p:nvPr/>
      </p:nvGrpSpPr>
      <p:grpSpPr>
        <a:xfrm>
          <a:off x="0" y="0"/>
          <a:ext cx="0" cy="0"/>
          <a:chOff x="0" y="0"/>
          <a:chExt cx="0" cy="0"/>
        </a:xfrm>
      </p:grpSpPr>
      <p:sp>
        <p:nvSpPr>
          <p:cNvPr id="4020" name="Google Shape;4020;p54"/>
          <p:cNvSpPr txBox="1">
            <a:spLocks noGrp="1"/>
          </p:cNvSpPr>
          <p:nvPr>
            <p:ph type="title"/>
          </p:nvPr>
        </p:nvSpPr>
        <p:spPr>
          <a:xfrm>
            <a:off x="501188" y="1206675"/>
            <a:ext cx="3991800" cy="9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1" name="Google Shape;4021;p54"/>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Clustering- Silhouette Scores </a:t>
            </a:r>
            <a:endParaRPr sz="3100" b="1">
              <a:solidFill>
                <a:srgbClr val="EF6C00"/>
              </a:solidFill>
              <a:latin typeface="PT Sans Narrow"/>
              <a:ea typeface="PT Sans Narrow"/>
              <a:cs typeface="PT Sans Narrow"/>
              <a:sym typeface="PT Sans Narrow"/>
            </a:endParaRPr>
          </a:p>
        </p:txBody>
      </p:sp>
      <p:pic>
        <p:nvPicPr>
          <p:cNvPr id="4022" name="Google Shape;4022;p54"/>
          <p:cNvPicPr preferRelativeResize="0"/>
          <p:nvPr/>
        </p:nvPicPr>
        <p:blipFill>
          <a:blip r:embed="rId3">
            <a:alphaModFix/>
          </a:blip>
          <a:stretch>
            <a:fillRect/>
          </a:stretch>
        </p:blipFill>
        <p:spPr>
          <a:xfrm>
            <a:off x="1712612" y="1456700"/>
            <a:ext cx="5718775" cy="3626300"/>
          </a:xfrm>
          <a:prstGeom prst="rect">
            <a:avLst/>
          </a:prstGeom>
          <a:noFill/>
          <a:ln>
            <a:noFill/>
          </a:ln>
        </p:spPr>
      </p:pic>
      <p:sp>
        <p:nvSpPr>
          <p:cNvPr id="4023" name="Google Shape;4023;p54"/>
          <p:cNvSpPr txBox="1"/>
          <p:nvPr/>
        </p:nvSpPr>
        <p:spPr>
          <a:xfrm>
            <a:off x="894075" y="797750"/>
            <a:ext cx="6931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k=2 has the highest silhouette score, so the number of clusters in the dataset is two.</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p:txBody>
      </p:sp>
      <p:sp>
        <p:nvSpPr>
          <p:cNvPr id="4024" name="Google Shape;4024;p54"/>
          <p:cNvSpPr/>
          <p:nvPr/>
        </p:nvSpPr>
        <p:spPr>
          <a:xfrm>
            <a:off x="10050" y="4199175"/>
            <a:ext cx="231000" cy="94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8"/>
        <p:cNvGrpSpPr/>
        <p:nvPr/>
      </p:nvGrpSpPr>
      <p:grpSpPr>
        <a:xfrm>
          <a:off x="0" y="0"/>
          <a:ext cx="0" cy="0"/>
          <a:chOff x="0" y="0"/>
          <a:chExt cx="0" cy="0"/>
        </a:xfrm>
      </p:grpSpPr>
      <p:sp>
        <p:nvSpPr>
          <p:cNvPr id="4029" name="Google Shape;4029;p55"/>
          <p:cNvSpPr txBox="1">
            <a:spLocks noGrp="1"/>
          </p:cNvSpPr>
          <p:nvPr>
            <p:ph type="title"/>
          </p:nvPr>
        </p:nvSpPr>
        <p:spPr>
          <a:xfrm>
            <a:off x="1107150" y="857250"/>
            <a:ext cx="7311300" cy="2499300"/>
          </a:xfrm>
          <a:prstGeom prst="rect">
            <a:avLst/>
          </a:prstGeom>
        </p:spPr>
        <p:txBody>
          <a:bodyPr spcFirstLastPara="1" wrap="square" lIns="91425" tIns="91425" rIns="91425" bIns="91425" anchor="t" anchorCtr="0">
            <a:noAutofit/>
          </a:bodyPr>
          <a:lstStyle/>
          <a:p>
            <a:pPr marL="342900" marR="0" lvl="0" indent="-317500" algn="l" rtl="0">
              <a:lnSpc>
                <a:spcPct val="100000"/>
              </a:lnSpc>
              <a:spcBef>
                <a:spcPts val="0"/>
              </a:spcBef>
              <a:spcAft>
                <a:spcPts val="0"/>
              </a:spcAft>
              <a:buClr>
                <a:schemeClr val="lt2"/>
              </a:buClr>
              <a:buSzPts val="2400"/>
              <a:buFont typeface="Arial"/>
              <a:buChar char="●"/>
            </a:pPr>
            <a:r>
              <a:rPr lang="en" sz="2200" b="0">
                <a:solidFill>
                  <a:schemeClr val="lt2"/>
                </a:solidFill>
                <a:latin typeface="Times New Roman"/>
                <a:ea typeface="Times New Roman"/>
                <a:cs typeface="Times New Roman"/>
                <a:sym typeface="Times New Roman"/>
              </a:rPr>
              <a:t>The Family Educational Rights and Privacy Act (FERPA) </a:t>
            </a:r>
            <a:endParaRPr sz="2200" b="0">
              <a:solidFill>
                <a:schemeClr val="lt2"/>
              </a:solidFill>
              <a:latin typeface="Times New Roman"/>
              <a:ea typeface="Times New Roman"/>
              <a:cs typeface="Times New Roman"/>
              <a:sym typeface="Times New Roman"/>
            </a:endParaRPr>
          </a:p>
          <a:p>
            <a:pPr marL="342900" marR="0" lvl="0" indent="0" algn="l" rtl="0">
              <a:lnSpc>
                <a:spcPct val="100000"/>
              </a:lnSpc>
              <a:spcBef>
                <a:spcPts val="0"/>
              </a:spcBef>
              <a:spcAft>
                <a:spcPts val="0"/>
              </a:spcAft>
              <a:buNone/>
            </a:pPr>
            <a:endParaRPr sz="2200" b="0">
              <a:solidFill>
                <a:schemeClr val="lt2"/>
              </a:solidFill>
              <a:latin typeface="Times New Roman"/>
              <a:ea typeface="Times New Roman"/>
              <a:cs typeface="Times New Roman"/>
              <a:sym typeface="Times New Roman"/>
            </a:endParaRPr>
          </a:p>
          <a:p>
            <a:pPr marL="342900" marR="0" lvl="0" indent="-317500" algn="l" rtl="0">
              <a:lnSpc>
                <a:spcPct val="100000"/>
              </a:lnSpc>
              <a:spcBef>
                <a:spcPts val="0"/>
              </a:spcBef>
              <a:spcAft>
                <a:spcPts val="0"/>
              </a:spcAft>
              <a:buClr>
                <a:schemeClr val="lt2"/>
              </a:buClr>
              <a:buSzPts val="2400"/>
              <a:buFont typeface="Arial"/>
              <a:buChar char="●"/>
            </a:pPr>
            <a:r>
              <a:rPr lang="en" sz="2200" b="0">
                <a:solidFill>
                  <a:schemeClr val="lt2"/>
                </a:solidFill>
                <a:latin typeface="Times New Roman"/>
                <a:ea typeface="Times New Roman"/>
                <a:cs typeface="Times New Roman"/>
                <a:sym typeface="Times New Roman"/>
              </a:rPr>
              <a:t>Local Education Agencies (LEAs) Subdivisions and reporting standards</a:t>
            </a:r>
            <a:endParaRPr sz="2200" b="0">
              <a:solidFill>
                <a:schemeClr val="lt2"/>
              </a:solidFill>
              <a:latin typeface="Times New Roman"/>
              <a:ea typeface="Times New Roman"/>
              <a:cs typeface="Times New Roman"/>
              <a:sym typeface="Times New Roman"/>
            </a:endParaRPr>
          </a:p>
          <a:p>
            <a:pPr marL="342900" marR="0" lvl="0" indent="0" algn="l" rtl="0">
              <a:lnSpc>
                <a:spcPct val="100000"/>
              </a:lnSpc>
              <a:spcBef>
                <a:spcPts val="0"/>
              </a:spcBef>
              <a:spcAft>
                <a:spcPts val="0"/>
              </a:spcAft>
              <a:buNone/>
            </a:pPr>
            <a:endParaRPr sz="2200" b="0">
              <a:solidFill>
                <a:schemeClr val="lt2"/>
              </a:solidFill>
              <a:latin typeface="Times New Roman"/>
              <a:ea typeface="Times New Roman"/>
              <a:cs typeface="Times New Roman"/>
              <a:sym typeface="Times New Roman"/>
            </a:endParaRPr>
          </a:p>
          <a:p>
            <a:pPr marL="342900" marR="0" lvl="0" indent="-317500" algn="l" rtl="0">
              <a:lnSpc>
                <a:spcPct val="100000"/>
              </a:lnSpc>
              <a:spcBef>
                <a:spcPts val="0"/>
              </a:spcBef>
              <a:spcAft>
                <a:spcPts val="0"/>
              </a:spcAft>
              <a:buClr>
                <a:schemeClr val="lt2"/>
              </a:buClr>
              <a:buSzPts val="2400"/>
              <a:buFont typeface="Arial"/>
              <a:buChar char="●"/>
            </a:pPr>
            <a:r>
              <a:rPr lang="en" sz="2200" b="0">
                <a:solidFill>
                  <a:schemeClr val="lt2"/>
                </a:solidFill>
                <a:latin typeface="Times New Roman"/>
                <a:ea typeface="Times New Roman"/>
                <a:cs typeface="Times New Roman"/>
                <a:sym typeface="Times New Roman"/>
              </a:rPr>
              <a:t>Financial and Statistical data disclosure practices </a:t>
            </a:r>
            <a:endParaRPr sz="2200" b="0">
              <a:solidFill>
                <a:schemeClr val="lt2"/>
              </a:solidFill>
              <a:latin typeface="Times New Roman"/>
              <a:ea typeface="Times New Roman"/>
              <a:cs typeface="Times New Roman"/>
              <a:sym typeface="Times New Roman"/>
            </a:endParaRPr>
          </a:p>
          <a:p>
            <a:pPr marL="342900" marR="0" lvl="0" indent="0" algn="l" rtl="0">
              <a:lnSpc>
                <a:spcPct val="100000"/>
              </a:lnSpc>
              <a:spcBef>
                <a:spcPts val="0"/>
              </a:spcBef>
              <a:spcAft>
                <a:spcPts val="0"/>
              </a:spcAft>
              <a:buNone/>
            </a:pPr>
            <a:endParaRPr sz="1400" b="0">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a:solidFill>
                <a:schemeClr val="lt2"/>
              </a:solidFill>
              <a:latin typeface="Times New Roman"/>
              <a:ea typeface="Times New Roman"/>
              <a:cs typeface="Times New Roman"/>
              <a:sym typeface="Times New Roman"/>
            </a:endParaRPr>
          </a:p>
        </p:txBody>
      </p:sp>
      <p:sp>
        <p:nvSpPr>
          <p:cNvPr id="4030" name="Google Shape;4030;p55"/>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1" name="Google Shape;4031;p55"/>
          <p:cNvSpPr txBox="1"/>
          <p:nvPr/>
        </p:nvSpPr>
        <p:spPr>
          <a:xfrm>
            <a:off x="126619" y="79688"/>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Limitations</a:t>
            </a:r>
            <a:endParaRPr sz="600">
              <a:solidFill>
                <a:srgbClr val="EF6C00"/>
              </a:solidFill>
              <a:latin typeface="Gochi Hand"/>
              <a:ea typeface="Gochi Hand"/>
              <a:cs typeface="Gochi Hand"/>
              <a:sym typeface="Gochi Ha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5"/>
        <p:cNvGrpSpPr/>
        <p:nvPr/>
      </p:nvGrpSpPr>
      <p:grpSpPr>
        <a:xfrm>
          <a:off x="0" y="0"/>
          <a:ext cx="0" cy="0"/>
          <a:chOff x="0" y="0"/>
          <a:chExt cx="0" cy="0"/>
        </a:xfrm>
      </p:grpSpPr>
      <p:sp>
        <p:nvSpPr>
          <p:cNvPr id="4036" name="Google Shape;4036;p56"/>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7" name="Google Shape;4037;p56"/>
          <p:cNvSpPr txBox="1">
            <a:spLocks noGrp="1"/>
          </p:cNvSpPr>
          <p:nvPr>
            <p:ph type="title"/>
          </p:nvPr>
        </p:nvSpPr>
        <p:spPr>
          <a:xfrm>
            <a:off x="1120274" y="980525"/>
            <a:ext cx="7206900" cy="1714500"/>
          </a:xfrm>
          <a:prstGeom prst="rect">
            <a:avLst/>
          </a:prstGeom>
        </p:spPr>
        <p:txBody>
          <a:bodyPr spcFirstLastPara="1" wrap="square" lIns="91425" tIns="91425" rIns="91425" bIns="91425" anchor="t" anchorCtr="0">
            <a:noAutofit/>
          </a:bodyPr>
          <a:lstStyle/>
          <a:p>
            <a:pPr marL="342900" marR="0" lvl="0" indent="-317500" algn="l" rtl="0">
              <a:lnSpc>
                <a:spcPct val="100000"/>
              </a:lnSpc>
              <a:spcBef>
                <a:spcPts val="0"/>
              </a:spcBef>
              <a:spcAft>
                <a:spcPts val="0"/>
              </a:spcAft>
              <a:buClr>
                <a:schemeClr val="lt2"/>
              </a:buClr>
              <a:buSzPts val="2400"/>
              <a:buFont typeface="Arial"/>
              <a:buChar char="●"/>
            </a:pPr>
            <a:r>
              <a:rPr lang="en" sz="2200" b="0">
                <a:solidFill>
                  <a:schemeClr val="lt2"/>
                </a:solidFill>
                <a:latin typeface="Times New Roman"/>
                <a:ea typeface="Times New Roman"/>
                <a:cs typeface="Times New Roman"/>
                <a:sym typeface="Times New Roman"/>
              </a:rPr>
              <a:t>Title I schools’ focus </a:t>
            </a:r>
            <a:endParaRPr sz="2200" b="0">
              <a:solidFill>
                <a:schemeClr val="lt2"/>
              </a:solidFill>
              <a:latin typeface="Times New Roman"/>
              <a:ea typeface="Times New Roman"/>
              <a:cs typeface="Times New Roman"/>
              <a:sym typeface="Times New Roman"/>
            </a:endParaRPr>
          </a:p>
          <a:p>
            <a:pPr marL="342900" marR="0" lvl="0" indent="0" algn="l" rtl="0">
              <a:lnSpc>
                <a:spcPct val="100000"/>
              </a:lnSpc>
              <a:spcBef>
                <a:spcPts val="0"/>
              </a:spcBef>
              <a:spcAft>
                <a:spcPts val="0"/>
              </a:spcAft>
              <a:buNone/>
            </a:pPr>
            <a:endParaRPr sz="2200" b="0">
              <a:solidFill>
                <a:schemeClr val="lt2"/>
              </a:solidFill>
              <a:latin typeface="Times New Roman"/>
              <a:ea typeface="Times New Roman"/>
              <a:cs typeface="Times New Roman"/>
              <a:sym typeface="Times New Roman"/>
            </a:endParaRPr>
          </a:p>
          <a:p>
            <a:pPr marL="342900" marR="0" lvl="0" indent="-317500" algn="l" rtl="0">
              <a:lnSpc>
                <a:spcPct val="100000"/>
              </a:lnSpc>
              <a:spcBef>
                <a:spcPts val="0"/>
              </a:spcBef>
              <a:spcAft>
                <a:spcPts val="0"/>
              </a:spcAft>
              <a:buClr>
                <a:schemeClr val="lt2"/>
              </a:buClr>
              <a:buSzPts val="2400"/>
              <a:buFont typeface="Arial"/>
              <a:buChar char="●"/>
            </a:pPr>
            <a:r>
              <a:rPr lang="en" sz="2200" b="0">
                <a:solidFill>
                  <a:schemeClr val="lt2"/>
                </a:solidFill>
                <a:latin typeface="Times New Roman"/>
                <a:ea typeface="Times New Roman"/>
                <a:cs typeface="Times New Roman"/>
                <a:sym typeface="Times New Roman"/>
              </a:rPr>
              <a:t>Rural vs. Urban area schools</a:t>
            </a:r>
            <a:endParaRPr sz="2200" b="0">
              <a:solidFill>
                <a:schemeClr val="lt2"/>
              </a:solidFill>
              <a:latin typeface="Times New Roman"/>
              <a:ea typeface="Times New Roman"/>
              <a:cs typeface="Times New Roman"/>
              <a:sym typeface="Times New Roman"/>
            </a:endParaRPr>
          </a:p>
          <a:p>
            <a:pPr marL="342900" marR="0" lvl="0" indent="0" algn="l" rtl="0">
              <a:lnSpc>
                <a:spcPct val="100000"/>
              </a:lnSpc>
              <a:spcBef>
                <a:spcPts val="0"/>
              </a:spcBef>
              <a:spcAft>
                <a:spcPts val="0"/>
              </a:spcAft>
              <a:buNone/>
            </a:pPr>
            <a:endParaRPr sz="2200" b="0">
              <a:solidFill>
                <a:schemeClr val="lt2"/>
              </a:solidFill>
              <a:latin typeface="Times New Roman"/>
              <a:ea typeface="Times New Roman"/>
              <a:cs typeface="Times New Roman"/>
              <a:sym typeface="Times New Roman"/>
            </a:endParaRPr>
          </a:p>
          <a:p>
            <a:pPr marL="342900" marR="0" lvl="0" indent="-317500" algn="l" rtl="0">
              <a:lnSpc>
                <a:spcPct val="100000"/>
              </a:lnSpc>
              <a:spcBef>
                <a:spcPts val="0"/>
              </a:spcBef>
              <a:spcAft>
                <a:spcPts val="0"/>
              </a:spcAft>
              <a:buClr>
                <a:schemeClr val="lt2"/>
              </a:buClr>
              <a:buSzPts val="2400"/>
              <a:buFont typeface="Arial"/>
              <a:buChar char="●"/>
            </a:pPr>
            <a:r>
              <a:rPr lang="en" sz="2200" b="0">
                <a:solidFill>
                  <a:schemeClr val="lt2"/>
                </a:solidFill>
                <a:latin typeface="Times New Roman"/>
                <a:ea typeface="Times New Roman"/>
                <a:cs typeface="Times New Roman"/>
                <a:sym typeface="Times New Roman"/>
              </a:rPr>
              <a:t>Long Term State-level planning &amp; goal- setting </a:t>
            </a:r>
            <a:endParaRPr sz="2200" b="0">
              <a:solidFill>
                <a:schemeClr val="lt2"/>
              </a:solidFill>
              <a:latin typeface="Times New Roman"/>
              <a:ea typeface="Times New Roman"/>
              <a:cs typeface="Times New Roman"/>
              <a:sym typeface="Times New Roman"/>
            </a:endParaRPr>
          </a:p>
          <a:p>
            <a:pPr marL="342900" marR="0" lvl="0" indent="0" algn="l" rtl="0">
              <a:lnSpc>
                <a:spcPct val="100000"/>
              </a:lnSpc>
              <a:spcBef>
                <a:spcPts val="0"/>
              </a:spcBef>
              <a:spcAft>
                <a:spcPts val="0"/>
              </a:spcAft>
              <a:buNone/>
            </a:pPr>
            <a:endParaRPr sz="1400" b="0">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a:solidFill>
                <a:schemeClr val="lt2"/>
              </a:solidFill>
              <a:latin typeface="Times New Roman"/>
              <a:ea typeface="Times New Roman"/>
              <a:cs typeface="Times New Roman"/>
              <a:sym typeface="Times New Roman"/>
            </a:endParaRPr>
          </a:p>
        </p:txBody>
      </p:sp>
      <p:sp>
        <p:nvSpPr>
          <p:cNvPr id="4038" name="Google Shape;4038;p56"/>
          <p:cNvSpPr txBox="1"/>
          <p:nvPr/>
        </p:nvSpPr>
        <p:spPr>
          <a:xfrm>
            <a:off x="235044" y="162038"/>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Future Research</a:t>
            </a:r>
            <a:endParaRPr sz="600">
              <a:solidFill>
                <a:srgbClr val="EF6C00"/>
              </a:solidFill>
              <a:latin typeface="Gochi Hand"/>
              <a:ea typeface="Gochi Hand"/>
              <a:cs typeface="Gochi Hand"/>
              <a:sym typeface="Gochi H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97"/>
        <p:cNvGrpSpPr/>
        <p:nvPr/>
      </p:nvGrpSpPr>
      <p:grpSpPr>
        <a:xfrm>
          <a:off x="0" y="0"/>
          <a:ext cx="0" cy="0"/>
          <a:chOff x="0" y="0"/>
          <a:chExt cx="0" cy="0"/>
        </a:xfrm>
      </p:grpSpPr>
      <p:pic>
        <p:nvPicPr>
          <p:cNvPr id="3798" name="Google Shape;3798;p39"/>
          <p:cNvPicPr preferRelativeResize="0"/>
          <p:nvPr/>
        </p:nvPicPr>
        <p:blipFill>
          <a:blip r:embed="rId3">
            <a:alphaModFix/>
          </a:blip>
          <a:stretch>
            <a:fillRect/>
          </a:stretch>
        </p:blipFill>
        <p:spPr>
          <a:xfrm>
            <a:off x="7304400" y="603352"/>
            <a:ext cx="1427631" cy="1968400"/>
          </a:xfrm>
          <a:prstGeom prst="rect">
            <a:avLst/>
          </a:prstGeom>
          <a:noFill/>
          <a:ln w="9525" cap="flat" cmpd="sng">
            <a:solidFill>
              <a:schemeClr val="lt1"/>
            </a:solidFill>
            <a:prstDash val="solid"/>
            <a:round/>
            <a:headEnd type="none" w="sm" len="sm"/>
            <a:tailEnd type="none" w="sm" len="sm"/>
          </a:ln>
        </p:spPr>
      </p:pic>
      <p:sp>
        <p:nvSpPr>
          <p:cNvPr id="3799" name="Google Shape;3799;p39"/>
          <p:cNvSpPr txBox="1"/>
          <p:nvPr/>
        </p:nvSpPr>
        <p:spPr>
          <a:xfrm>
            <a:off x="235038" y="32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Clr>
                <a:schemeClr val="hlink"/>
              </a:buClr>
              <a:buSzPts val="800"/>
              <a:buFont typeface="Arial"/>
              <a:buNone/>
            </a:pPr>
            <a:r>
              <a:rPr lang="en" sz="3100" b="1">
                <a:solidFill>
                  <a:srgbClr val="EF6C00"/>
                </a:solidFill>
                <a:latin typeface="PT Sans Narrow"/>
                <a:ea typeface="PT Sans Narrow"/>
                <a:cs typeface="PT Sans Narrow"/>
                <a:sym typeface="PT Sans Narrow"/>
              </a:rPr>
              <a:t>Our Team!!!</a:t>
            </a:r>
            <a:endParaRPr sz="600">
              <a:solidFill>
                <a:srgbClr val="EF6C00"/>
              </a:solidFill>
              <a:latin typeface="Gochi Hand"/>
              <a:ea typeface="Gochi Hand"/>
              <a:cs typeface="Gochi Hand"/>
              <a:sym typeface="Gochi Hand"/>
            </a:endParaRPr>
          </a:p>
        </p:txBody>
      </p:sp>
      <p:pic>
        <p:nvPicPr>
          <p:cNvPr id="3800" name="Google Shape;3800;p39"/>
          <p:cNvPicPr preferRelativeResize="0"/>
          <p:nvPr/>
        </p:nvPicPr>
        <p:blipFill>
          <a:blip r:embed="rId4">
            <a:alphaModFix/>
          </a:blip>
          <a:stretch>
            <a:fillRect/>
          </a:stretch>
        </p:blipFill>
        <p:spPr>
          <a:xfrm>
            <a:off x="339824" y="641726"/>
            <a:ext cx="1478326" cy="1971120"/>
          </a:xfrm>
          <a:prstGeom prst="rect">
            <a:avLst/>
          </a:prstGeom>
          <a:noFill/>
          <a:ln w="9525" cap="flat" cmpd="sng">
            <a:solidFill>
              <a:schemeClr val="lt1"/>
            </a:solidFill>
            <a:prstDash val="solid"/>
            <a:round/>
            <a:headEnd type="none" w="sm" len="sm"/>
            <a:tailEnd type="none" w="sm" len="sm"/>
          </a:ln>
        </p:spPr>
      </p:pic>
      <p:sp>
        <p:nvSpPr>
          <p:cNvPr id="3801" name="Google Shape;3801;p39"/>
          <p:cNvSpPr txBox="1"/>
          <p:nvPr/>
        </p:nvSpPr>
        <p:spPr>
          <a:xfrm>
            <a:off x="7304388" y="2432200"/>
            <a:ext cx="1533000" cy="554100"/>
          </a:xfrm>
          <a:prstGeom prst="rect">
            <a:avLst/>
          </a:prstGeom>
          <a:noFill/>
          <a:ln>
            <a:noFill/>
          </a:ln>
        </p:spPr>
        <p:txBody>
          <a:bodyPr spcFirstLastPara="1" wrap="square" lIns="91425" tIns="91425" rIns="91425" bIns="91425" anchor="t" anchorCtr="0">
            <a:spAutoFit/>
          </a:bodyPr>
          <a:lstStyle/>
          <a:p>
            <a:pPr marL="0" lvl="0" indent="0" algn="ctr" rtl="0">
              <a:spcBef>
                <a:spcPts val="900"/>
              </a:spcBef>
              <a:spcAft>
                <a:spcPts val="900"/>
              </a:spcAft>
              <a:buNone/>
            </a:pPr>
            <a:r>
              <a:rPr lang="en" sz="2400">
                <a:solidFill>
                  <a:schemeClr val="lt2"/>
                </a:solidFill>
                <a:latin typeface="Gochi Hand"/>
                <a:ea typeface="Gochi Hand"/>
                <a:cs typeface="Gochi Hand"/>
                <a:sym typeface="Gochi Hand"/>
              </a:rPr>
              <a:t>Abou</a:t>
            </a:r>
            <a:endParaRPr sz="2400">
              <a:solidFill>
                <a:schemeClr val="lt2"/>
              </a:solidFill>
              <a:latin typeface="Gochi Hand"/>
              <a:ea typeface="Gochi Hand"/>
              <a:cs typeface="Gochi Hand"/>
              <a:sym typeface="Gochi Hand"/>
            </a:endParaRPr>
          </a:p>
        </p:txBody>
      </p:sp>
      <p:sp>
        <p:nvSpPr>
          <p:cNvPr id="3802" name="Google Shape;3802;p39"/>
          <p:cNvSpPr txBox="1"/>
          <p:nvPr/>
        </p:nvSpPr>
        <p:spPr>
          <a:xfrm>
            <a:off x="432825" y="2469475"/>
            <a:ext cx="1478400" cy="554100"/>
          </a:xfrm>
          <a:prstGeom prst="rect">
            <a:avLst/>
          </a:prstGeom>
          <a:noFill/>
          <a:ln>
            <a:noFill/>
          </a:ln>
        </p:spPr>
        <p:txBody>
          <a:bodyPr spcFirstLastPara="1" wrap="square" lIns="91425" tIns="91425" rIns="91425" bIns="91425" anchor="t" anchorCtr="0">
            <a:spAutoFit/>
          </a:bodyPr>
          <a:lstStyle/>
          <a:p>
            <a:pPr marL="0" lvl="0" indent="0" algn="l" rtl="0">
              <a:spcBef>
                <a:spcPts val="900"/>
              </a:spcBef>
              <a:spcAft>
                <a:spcPts val="900"/>
              </a:spcAft>
              <a:buNone/>
            </a:pPr>
            <a:r>
              <a:rPr lang="en" sz="2400">
                <a:solidFill>
                  <a:schemeClr val="lt2"/>
                </a:solidFill>
                <a:latin typeface="Gochi Hand"/>
                <a:ea typeface="Gochi Hand"/>
                <a:cs typeface="Gochi Hand"/>
                <a:sym typeface="Gochi Hand"/>
              </a:rPr>
              <a:t>Carlotta</a:t>
            </a:r>
            <a:endParaRPr sz="2400"/>
          </a:p>
        </p:txBody>
      </p:sp>
      <p:pic>
        <p:nvPicPr>
          <p:cNvPr id="3803" name="Google Shape;3803;p39"/>
          <p:cNvPicPr preferRelativeResize="0"/>
          <p:nvPr/>
        </p:nvPicPr>
        <p:blipFill rotWithShape="1">
          <a:blip r:embed="rId5">
            <a:alphaModFix/>
          </a:blip>
          <a:srcRect l="10729" r="12853"/>
          <a:stretch/>
        </p:blipFill>
        <p:spPr>
          <a:xfrm>
            <a:off x="5015063" y="618850"/>
            <a:ext cx="1441075" cy="1968400"/>
          </a:xfrm>
          <a:prstGeom prst="rect">
            <a:avLst/>
          </a:prstGeom>
          <a:noFill/>
          <a:ln w="9525" cap="flat" cmpd="sng">
            <a:solidFill>
              <a:schemeClr val="lt1"/>
            </a:solidFill>
            <a:prstDash val="solid"/>
            <a:round/>
            <a:headEnd type="none" w="sm" len="sm"/>
            <a:tailEnd type="none" w="sm" len="sm"/>
          </a:ln>
        </p:spPr>
      </p:pic>
      <p:sp>
        <p:nvSpPr>
          <p:cNvPr id="3804" name="Google Shape;3804;p39"/>
          <p:cNvSpPr txBox="1"/>
          <p:nvPr/>
        </p:nvSpPr>
        <p:spPr>
          <a:xfrm>
            <a:off x="4865938" y="2432200"/>
            <a:ext cx="1717200" cy="554100"/>
          </a:xfrm>
          <a:prstGeom prst="rect">
            <a:avLst/>
          </a:prstGeom>
          <a:noFill/>
          <a:ln>
            <a:noFill/>
          </a:ln>
        </p:spPr>
        <p:txBody>
          <a:bodyPr spcFirstLastPara="1" wrap="square" lIns="91425" tIns="91425" rIns="91425" bIns="91425" anchor="t" anchorCtr="0">
            <a:spAutoFit/>
          </a:bodyPr>
          <a:lstStyle/>
          <a:p>
            <a:pPr marL="0" lvl="0" indent="0" algn="ctr" rtl="0">
              <a:spcBef>
                <a:spcPts val="900"/>
              </a:spcBef>
              <a:spcAft>
                <a:spcPts val="900"/>
              </a:spcAft>
              <a:buNone/>
            </a:pPr>
            <a:r>
              <a:rPr lang="en" sz="2400">
                <a:solidFill>
                  <a:schemeClr val="lt2"/>
                </a:solidFill>
                <a:latin typeface="Gochi Hand"/>
                <a:ea typeface="Gochi Hand"/>
                <a:cs typeface="Gochi Hand"/>
                <a:sym typeface="Gochi Hand"/>
              </a:rPr>
              <a:t>Tim </a:t>
            </a:r>
            <a:endParaRPr sz="2400">
              <a:latin typeface="Gochi Hand"/>
              <a:ea typeface="Gochi Hand"/>
              <a:cs typeface="Gochi Hand"/>
              <a:sym typeface="Gochi Hand"/>
            </a:endParaRPr>
          </a:p>
        </p:txBody>
      </p:sp>
      <p:pic>
        <p:nvPicPr>
          <p:cNvPr id="3805" name="Google Shape;3805;p39"/>
          <p:cNvPicPr preferRelativeResize="0"/>
          <p:nvPr/>
        </p:nvPicPr>
        <p:blipFill rotWithShape="1">
          <a:blip r:embed="rId6">
            <a:alphaModFix/>
          </a:blip>
          <a:srcRect r="43013" b="43467"/>
          <a:stretch/>
        </p:blipFill>
        <p:spPr>
          <a:xfrm>
            <a:off x="6202525" y="2908050"/>
            <a:ext cx="1427626" cy="1931350"/>
          </a:xfrm>
          <a:prstGeom prst="rect">
            <a:avLst/>
          </a:prstGeom>
          <a:noFill/>
          <a:ln w="9525" cap="flat" cmpd="sng">
            <a:solidFill>
              <a:schemeClr val="lt1"/>
            </a:solidFill>
            <a:prstDash val="solid"/>
            <a:round/>
            <a:headEnd type="none" w="sm" len="sm"/>
            <a:tailEnd type="none" w="sm" len="sm"/>
          </a:ln>
        </p:spPr>
      </p:pic>
      <p:sp>
        <p:nvSpPr>
          <p:cNvPr id="3806" name="Google Shape;3806;p39"/>
          <p:cNvSpPr txBox="1"/>
          <p:nvPr/>
        </p:nvSpPr>
        <p:spPr>
          <a:xfrm>
            <a:off x="1539375" y="4658025"/>
            <a:ext cx="12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2"/>
                </a:solidFill>
                <a:latin typeface="Gochi Hand"/>
                <a:ea typeface="Gochi Hand"/>
                <a:cs typeface="Gochi Hand"/>
                <a:sym typeface="Gochi Hand"/>
              </a:rPr>
              <a:t>Jenell </a:t>
            </a:r>
            <a:endParaRPr sz="2400">
              <a:solidFill>
                <a:schemeClr val="lt2"/>
              </a:solidFill>
              <a:latin typeface="Gochi Hand"/>
              <a:ea typeface="Gochi Hand"/>
              <a:cs typeface="Gochi Hand"/>
              <a:sym typeface="Gochi Hand"/>
            </a:endParaRPr>
          </a:p>
        </p:txBody>
      </p:sp>
      <p:sp>
        <p:nvSpPr>
          <p:cNvPr id="3807" name="Google Shape;3807;p39"/>
          <p:cNvSpPr txBox="1"/>
          <p:nvPr/>
        </p:nvSpPr>
        <p:spPr>
          <a:xfrm>
            <a:off x="6121600" y="4658013"/>
            <a:ext cx="1659000" cy="554100"/>
          </a:xfrm>
          <a:prstGeom prst="rect">
            <a:avLst/>
          </a:prstGeom>
          <a:noFill/>
          <a:ln>
            <a:noFill/>
          </a:ln>
        </p:spPr>
        <p:txBody>
          <a:bodyPr spcFirstLastPara="1" wrap="square" lIns="91425" tIns="91425" rIns="91425" bIns="91425" anchor="t" anchorCtr="0">
            <a:spAutoFit/>
          </a:bodyPr>
          <a:lstStyle/>
          <a:p>
            <a:pPr marL="0" lvl="0" indent="0" algn="ctr" rtl="0">
              <a:spcBef>
                <a:spcPts val="900"/>
              </a:spcBef>
              <a:spcAft>
                <a:spcPts val="900"/>
              </a:spcAft>
              <a:buNone/>
            </a:pPr>
            <a:r>
              <a:rPr lang="en" sz="2400">
                <a:solidFill>
                  <a:schemeClr val="lt2"/>
                </a:solidFill>
                <a:latin typeface="Gochi Hand"/>
                <a:ea typeface="Gochi Hand"/>
                <a:cs typeface="Gochi Hand"/>
                <a:sym typeface="Gochi Hand"/>
              </a:rPr>
              <a:t>Jeneva </a:t>
            </a:r>
            <a:endParaRPr sz="2400">
              <a:solidFill>
                <a:schemeClr val="lt2"/>
              </a:solidFill>
              <a:latin typeface="Gochi Hand"/>
              <a:ea typeface="Gochi Hand"/>
              <a:cs typeface="Gochi Hand"/>
              <a:sym typeface="Gochi Hand"/>
            </a:endParaRPr>
          </a:p>
        </p:txBody>
      </p:sp>
      <p:pic>
        <p:nvPicPr>
          <p:cNvPr id="3808" name="Google Shape;3808;p39"/>
          <p:cNvPicPr preferRelativeResize="0"/>
          <p:nvPr/>
        </p:nvPicPr>
        <p:blipFill>
          <a:blip r:embed="rId7">
            <a:alphaModFix/>
          </a:blip>
          <a:stretch>
            <a:fillRect/>
          </a:stretch>
        </p:blipFill>
        <p:spPr>
          <a:xfrm>
            <a:off x="2685915" y="618844"/>
            <a:ext cx="1312251" cy="1968408"/>
          </a:xfrm>
          <a:prstGeom prst="rect">
            <a:avLst/>
          </a:prstGeom>
          <a:noFill/>
          <a:ln w="9525" cap="flat" cmpd="sng">
            <a:solidFill>
              <a:schemeClr val="lt1"/>
            </a:solidFill>
            <a:prstDash val="solid"/>
            <a:round/>
            <a:headEnd type="none" w="sm" len="sm"/>
            <a:tailEnd type="none" w="sm" len="sm"/>
          </a:ln>
        </p:spPr>
      </p:pic>
      <p:pic>
        <p:nvPicPr>
          <p:cNvPr id="3809" name="Google Shape;3809;p39"/>
          <p:cNvPicPr preferRelativeResize="0"/>
          <p:nvPr/>
        </p:nvPicPr>
        <p:blipFill rotWithShape="1">
          <a:blip r:embed="rId8">
            <a:alphaModFix/>
          </a:blip>
          <a:srcRect l="7648" t="13464" r="22757" b="22629"/>
          <a:stretch/>
        </p:blipFill>
        <p:spPr>
          <a:xfrm>
            <a:off x="3821538" y="2908043"/>
            <a:ext cx="1427624" cy="1891630"/>
          </a:xfrm>
          <a:prstGeom prst="rect">
            <a:avLst/>
          </a:prstGeom>
          <a:noFill/>
          <a:ln w="9525" cap="flat" cmpd="sng">
            <a:solidFill>
              <a:schemeClr val="lt1"/>
            </a:solidFill>
            <a:prstDash val="solid"/>
            <a:round/>
            <a:headEnd type="none" w="sm" len="sm"/>
            <a:tailEnd type="none" w="sm" len="sm"/>
          </a:ln>
        </p:spPr>
      </p:pic>
      <p:sp>
        <p:nvSpPr>
          <p:cNvPr id="3810" name="Google Shape;3810;p39"/>
          <p:cNvSpPr txBox="1"/>
          <p:nvPr/>
        </p:nvSpPr>
        <p:spPr>
          <a:xfrm>
            <a:off x="2539400" y="2432200"/>
            <a:ext cx="1605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2"/>
                </a:solidFill>
                <a:latin typeface="Gochi Hand"/>
                <a:ea typeface="Gochi Hand"/>
                <a:cs typeface="Gochi Hand"/>
                <a:sym typeface="Gochi Hand"/>
              </a:rPr>
              <a:t>Michaella</a:t>
            </a:r>
            <a:endParaRPr sz="2400">
              <a:solidFill>
                <a:schemeClr val="lt2"/>
              </a:solidFill>
              <a:latin typeface="Gochi Hand"/>
              <a:ea typeface="Gochi Hand"/>
              <a:cs typeface="Gochi Hand"/>
              <a:sym typeface="Gochi Hand"/>
            </a:endParaRPr>
          </a:p>
        </p:txBody>
      </p:sp>
      <p:sp>
        <p:nvSpPr>
          <p:cNvPr id="3811" name="Google Shape;3811;p39"/>
          <p:cNvSpPr txBox="1"/>
          <p:nvPr/>
        </p:nvSpPr>
        <p:spPr>
          <a:xfrm>
            <a:off x="3960800" y="4658025"/>
            <a:ext cx="12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2"/>
                </a:solidFill>
                <a:latin typeface="Gochi Hand"/>
                <a:ea typeface="Gochi Hand"/>
                <a:cs typeface="Gochi Hand"/>
                <a:sym typeface="Gochi Hand"/>
              </a:rPr>
              <a:t>Marissa</a:t>
            </a:r>
            <a:endParaRPr sz="2400">
              <a:solidFill>
                <a:schemeClr val="lt2"/>
              </a:solidFill>
              <a:latin typeface="Gochi Hand"/>
              <a:ea typeface="Gochi Hand"/>
              <a:cs typeface="Gochi Hand"/>
              <a:sym typeface="Gochi Hand"/>
            </a:endParaRPr>
          </a:p>
        </p:txBody>
      </p:sp>
      <p:pic>
        <p:nvPicPr>
          <p:cNvPr id="3812" name="Google Shape;3812;p39"/>
          <p:cNvPicPr preferRelativeResize="0"/>
          <p:nvPr/>
        </p:nvPicPr>
        <p:blipFill rotWithShape="1">
          <a:blip r:embed="rId9">
            <a:alphaModFix/>
          </a:blip>
          <a:srcRect r="29760"/>
          <a:stretch/>
        </p:blipFill>
        <p:spPr>
          <a:xfrm>
            <a:off x="1440575" y="2908050"/>
            <a:ext cx="1427600" cy="1891626"/>
          </a:xfrm>
          <a:prstGeom prst="rect">
            <a:avLst/>
          </a:prstGeom>
          <a:noFill/>
          <a:ln w="9525" cap="flat" cmpd="sng">
            <a:solidFill>
              <a:schemeClr val="lt1"/>
            </a:solidFill>
            <a:prstDash val="solid"/>
            <a:round/>
            <a:headEnd type="none" w="sm" len="sm"/>
            <a:tailEnd type="none" w="sm" len="sm"/>
          </a:ln>
        </p:spPr>
      </p:pic>
      <p:sp>
        <p:nvSpPr>
          <p:cNvPr id="3813" name="Google Shape;3813;p39"/>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814" name="Google Shape;3814;p39"/>
          <p:cNvPicPr preferRelativeResize="0"/>
          <p:nvPr/>
        </p:nvPicPr>
        <p:blipFill>
          <a:blip r:embed="rId10">
            <a:alphaModFix/>
          </a:blip>
          <a:stretch>
            <a:fillRect/>
          </a:stretch>
        </p:blipFill>
        <p:spPr>
          <a:xfrm>
            <a:off x="1333900" y="2908038"/>
            <a:ext cx="1605300" cy="18916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2"/>
        <p:cNvGrpSpPr/>
        <p:nvPr/>
      </p:nvGrpSpPr>
      <p:grpSpPr>
        <a:xfrm>
          <a:off x="0" y="0"/>
          <a:ext cx="0" cy="0"/>
          <a:chOff x="0" y="0"/>
          <a:chExt cx="0" cy="0"/>
        </a:xfrm>
      </p:grpSpPr>
      <p:sp>
        <p:nvSpPr>
          <p:cNvPr id="4043" name="Google Shape;4043;p57"/>
          <p:cNvSpPr txBox="1">
            <a:spLocks noGrp="1"/>
          </p:cNvSpPr>
          <p:nvPr>
            <p:ph type="subTitle" idx="1"/>
          </p:nvPr>
        </p:nvSpPr>
        <p:spPr>
          <a:xfrm>
            <a:off x="4833950" y="1283225"/>
            <a:ext cx="3909000" cy="1589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3500" b="1">
              <a:solidFill>
                <a:srgbClr val="EF6C00"/>
              </a:solidFill>
              <a:latin typeface="PT Sans Narrow"/>
              <a:ea typeface="PT Sans Narrow"/>
              <a:cs typeface="PT Sans Narrow"/>
              <a:sym typeface="PT Sans Narrow"/>
            </a:endParaRPr>
          </a:p>
          <a:p>
            <a:pPr marL="0" lvl="0" indent="0" algn="ctr" rtl="0">
              <a:lnSpc>
                <a:spcPct val="100000"/>
              </a:lnSpc>
              <a:spcBef>
                <a:spcPts val="0"/>
              </a:spcBef>
              <a:spcAft>
                <a:spcPts val="0"/>
              </a:spcAft>
              <a:buNone/>
            </a:pPr>
            <a:r>
              <a:rPr lang="en" sz="3500" b="1">
                <a:solidFill>
                  <a:srgbClr val="EF6C00"/>
                </a:solidFill>
                <a:latin typeface="PT Sans Narrow"/>
                <a:ea typeface="PT Sans Narrow"/>
                <a:cs typeface="PT Sans Narrow"/>
                <a:sym typeface="PT Sans Narrow"/>
              </a:rPr>
              <a:t>Any Questions? </a:t>
            </a:r>
            <a:endParaRPr sz="6000"/>
          </a:p>
        </p:txBody>
      </p:sp>
      <p:sp>
        <p:nvSpPr>
          <p:cNvPr id="4044" name="Google Shape;4044;p57"/>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8"/>
        <p:cNvGrpSpPr/>
        <p:nvPr/>
      </p:nvGrpSpPr>
      <p:grpSpPr>
        <a:xfrm>
          <a:off x="0" y="0"/>
          <a:ext cx="0" cy="0"/>
          <a:chOff x="0" y="0"/>
          <a:chExt cx="0" cy="0"/>
        </a:xfrm>
      </p:grpSpPr>
      <p:sp>
        <p:nvSpPr>
          <p:cNvPr id="3819" name="Google Shape;3819;p40"/>
          <p:cNvSpPr txBox="1">
            <a:spLocks noGrp="1"/>
          </p:cNvSpPr>
          <p:nvPr>
            <p:ph type="title"/>
          </p:nvPr>
        </p:nvSpPr>
        <p:spPr>
          <a:xfrm>
            <a:off x="501188" y="1206675"/>
            <a:ext cx="3991800" cy="9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0" name="Google Shape;3820;p40"/>
          <p:cNvSpPr txBox="1">
            <a:spLocks noGrp="1"/>
          </p:cNvSpPr>
          <p:nvPr>
            <p:ph type="body" idx="1"/>
          </p:nvPr>
        </p:nvSpPr>
        <p:spPr>
          <a:xfrm>
            <a:off x="501169" y="2259900"/>
            <a:ext cx="3991800" cy="167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821" name="Google Shape;3821;p40"/>
          <p:cNvSpPr txBox="1"/>
          <p:nvPr/>
        </p:nvSpPr>
        <p:spPr>
          <a:xfrm>
            <a:off x="235038" y="54156"/>
            <a:ext cx="8673900" cy="10929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Clr>
                <a:schemeClr val="hlink"/>
              </a:buClr>
              <a:buSzPts val="800"/>
              <a:buFont typeface="Arial"/>
              <a:buNone/>
            </a:pPr>
            <a:r>
              <a:rPr lang="en" sz="3100" b="1">
                <a:solidFill>
                  <a:srgbClr val="EF6C00"/>
                </a:solidFill>
                <a:latin typeface="PT Sans Narrow"/>
                <a:ea typeface="PT Sans Narrow"/>
                <a:cs typeface="PT Sans Narrow"/>
                <a:sym typeface="PT Sans Narrow"/>
              </a:rPr>
              <a:t>US Education </a:t>
            </a:r>
            <a:endParaRPr sz="3100" b="1">
              <a:solidFill>
                <a:srgbClr val="EF6C00"/>
              </a:solidFill>
              <a:latin typeface="PT Sans Narrow"/>
              <a:ea typeface="PT Sans Narrow"/>
              <a:cs typeface="PT Sans Narrow"/>
              <a:sym typeface="PT Sans Narrow"/>
            </a:endParaRPr>
          </a:p>
          <a:p>
            <a:pPr marL="0" lvl="0" indent="0" algn="l" rtl="0">
              <a:spcBef>
                <a:spcPts val="0"/>
              </a:spcBef>
              <a:spcAft>
                <a:spcPts val="0"/>
              </a:spcAft>
              <a:buClr>
                <a:schemeClr val="hlink"/>
              </a:buClr>
              <a:buSzPts val="800"/>
              <a:buFont typeface="Arial"/>
              <a:buNone/>
            </a:pPr>
            <a:endParaRPr sz="3100" b="1">
              <a:solidFill>
                <a:srgbClr val="EF6C00"/>
              </a:solidFill>
              <a:latin typeface="PT Sans Narrow"/>
              <a:ea typeface="PT Sans Narrow"/>
              <a:cs typeface="PT Sans Narrow"/>
              <a:sym typeface="PT Sans Narrow"/>
            </a:endParaRPr>
          </a:p>
        </p:txBody>
      </p:sp>
      <p:sp>
        <p:nvSpPr>
          <p:cNvPr id="3822" name="Google Shape;3822;p40"/>
          <p:cNvSpPr txBox="1">
            <a:spLocks noGrp="1"/>
          </p:cNvSpPr>
          <p:nvPr>
            <p:ph type="title"/>
          </p:nvPr>
        </p:nvSpPr>
        <p:spPr>
          <a:xfrm>
            <a:off x="492506" y="989831"/>
            <a:ext cx="8276700" cy="36681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900"/>
              </a:spcBef>
              <a:spcAft>
                <a:spcPts val="0"/>
              </a:spcAft>
              <a:buClr>
                <a:schemeClr val="lt2"/>
              </a:buClr>
              <a:buSzPts val="2200"/>
              <a:buFont typeface="Arial"/>
              <a:buChar char="●"/>
            </a:pPr>
            <a:r>
              <a:rPr lang="en" sz="2200" b="0">
                <a:solidFill>
                  <a:schemeClr val="lt2"/>
                </a:solidFill>
                <a:latin typeface="Arial"/>
                <a:ea typeface="Arial"/>
                <a:cs typeface="Arial"/>
                <a:sym typeface="Arial"/>
              </a:rPr>
              <a:t>H.S. Graduation rates are used to measure the effectiveness of a School District</a:t>
            </a:r>
            <a:endParaRPr sz="2200" b="0">
              <a:solidFill>
                <a:schemeClr val="lt2"/>
              </a:solidFill>
              <a:latin typeface="Arial"/>
              <a:ea typeface="Arial"/>
              <a:cs typeface="Arial"/>
              <a:sym typeface="Arial"/>
            </a:endParaRPr>
          </a:p>
          <a:p>
            <a:pPr marL="0" marR="0" lvl="0" indent="0" algn="l" rtl="0">
              <a:lnSpc>
                <a:spcPct val="100000"/>
              </a:lnSpc>
              <a:spcBef>
                <a:spcPts val="900"/>
              </a:spcBef>
              <a:spcAft>
                <a:spcPts val="0"/>
              </a:spcAft>
              <a:buNone/>
            </a:pPr>
            <a:endParaRPr sz="2200" b="0">
              <a:solidFill>
                <a:schemeClr val="lt2"/>
              </a:solidFill>
              <a:latin typeface="Arial"/>
              <a:ea typeface="Arial"/>
              <a:cs typeface="Arial"/>
              <a:sym typeface="Arial"/>
            </a:endParaRPr>
          </a:p>
          <a:p>
            <a:pPr marL="457200" marR="0" lvl="0" indent="-368300" algn="l" rtl="0">
              <a:lnSpc>
                <a:spcPct val="100000"/>
              </a:lnSpc>
              <a:spcBef>
                <a:spcPts val="900"/>
              </a:spcBef>
              <a:spcAft>
                <a:spcPts val="0"/>
              </a:spcAft>
              <a:buClr>
                <a:schemeClr val="lt2"/>
              </a:buClr>
              <a:buSzPts val="2200"/>
              <a:buFont typeface="Arial"/>
              <a:buChar char="●"/>
            </a:pPr>
            <a:r>
              <a:rPr lang="en" sz="2200" b="0">
                <a:solidFill>
                  <a:schemeClr val="lt2"/>
                </a:solidFill>
                <a:latin typeface="Arial"/>
                <a:ea typeface="Arial"/>
                <a:cs typeface="Arial"/>
                <a:sym typeface="Arial"/>
              </a:rPr>
              <a:t>H.S. Graduation rates are used to set long-term goals tied to Federal Funding  </a:t>
            </a:r>
            <a:endParaRPr sz="2200" b="0">
              <a:solidFill>
                <a:schemeClr val="lt2"/>
              </a:solidFill>
              <a:latin typeface="Arial"/>
              <a:ea typeface="Arial"/>
              <a:cs typeface="Arial"/>
              <a:sym typeface="Arial"/>
            </a:endParaRPr>
          </a:p>
          <a:p>
            <a:pPr marL="457200" marR="0" lvl="0" indent="0" algn="l" rtl="0">
              <a:lnSpc>
                <a:spcPct val="100000"/>
              </a:lnSpc>
              <a:spcBef>
                <a:spcPts val="900"/>
              </a:spcBef>
              <a:spcAft>
                <a:spcPts val="0"/>
              </a:spcAft>
              <a:buNone/>
            </a:pPr>
            <a:endParaRPr sz="2200" b="0">
              <a:solidFill>
                <a:schemeClr val="lt2"/>
              </a:solidFill>
              <a:latin typeface="Arial"/>
              <a:ea typeface="Arial"/>
              <a:cs typeface="Arial"/>
              <a:sym typeface="Arial"/>
            </a:endParaRPr>
          </a:p>
          <a:p>
            <a:pPr marL="457200" marR="0" lvl="0" indent="-368300" algn="l" rtl="0">
              <a:lnSpc>
                <a:spcPct val="100000"/>
              </a:lnSpc>
              <a:spcBef>
                <a:spcPts val="900"/>
              </a:spcBef>
              <a:spcAft>
                <a:spcPts val="0"/>
              </a:spcAft>
              <a:buClr>
                <a:schemeClr val="lt2"/>
              </a:buClr>
              <a:buSzPts val="2200"/>
              <a:buFont typeface="Arial"/>
              <a:buChar char="●"/>
            </a:pPr>
            <a:r>
              <a:rPr lang="en" sz="2200" b="0">
                <a:solidFill>
                  <a:schemeClr val="lt2"/>
                </a:solidFill>
                <a:latin typeface="Arial"/>
                <a:ea typeface="Arial"/>
                <a:cs typeface="Arial"/>
                <a:sym typeface="Arial"/>
              </a:rPr>
              <a:t>H.S. Graduation rates are tied to local decision makers </a:t>
            </a:r>
            <a:endParaRPr sz="2400">
              <a:solidFill>
                <a:schemeClr val="lt2"/>
              </a:solidFill>
              <a:latin typeface="Arial"/>
              <a:ea typeface="Arial"/>
              <a:cs typeface="Arial"/>
              <a:sym typeface="Arial"/>
            </a:endParaRPr>
          </a:p>
        </p:txBody>
      </p:sp>
      <p:sp>
        <p:nvSpPr>
          <p:cNvPr id="3823" name="Google Shape;3823;p40"/>
          <p:cNvSpPr/>
          <p:nvPr/>
        </p:nvSpPr>
        <p:spPr>
          <a:xfrm>
            <a:off x="0" y="4209225"/>
            <a:ext cx="234900" cy="93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sp>
        <p:nvSpPr>
          <p:cNvPr id="3828" name="Google Shape;3828;p41"/>
          <p:cNvSpPr txBox="1">
            <a:spLocks noGrp="1"/>
          </p:cNvSpPr>
          <p:nvPr>
            <p:ph type="title"/>
          </p:nvPr>
        </p:nvSpPr>
        <p:spPr>
          <a:xfrm>
            <a:off x="492506" y="989831"/>
            <a:ext cx="8276700" cy="36681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900"/>
              </a:spcBef>
              <a:spcAft>
                <a:spcPts val="0"/>
              </a:spcAft>
              <a:buClr>
                <a:schemeClr val="lt2"/>
              </a:buClr>
              <a:buSzPts val="2200"/>
              <a:buFont typeface="Arial"/>
              <a:buChar char="●"/>
            </a:pPr>
            <a:r>
              <a:rPr lang="en" sz="2200" b="0">
                <a:solidFill>
                  <a:schemeClr val="lt2"/>
                </a:solidFill>
                <a:latin typeface="Arial"/>
                <a:ea typeface="Arial"/>
                <a:cs typeface="Arial"/>
                <a:sym typeface="Arial"/>
              </a:rPr>
              <a:t>Can high school graduation rates be used as a proxy for effectiveness in education?</a:t>
            </a:r>
            <a:endParaRPr sz="2200" b="0">
              <a:solidFill>
                <a:schemeClr val="lt2"/>
              </a:solidFill>
              <a:latin typeface="Arial"/>
              <a:ea typeface="Arial"/>
              <a:cs typeface="Arial"/>
              <a:sym typeface="Arial"/>
            </a:endParaRPr>
          </a:p>
          <a:p>
            <a:pPr marL="457200" marR="0" lvl="0" indent="0" algn="l" rtl="0">
              <a:lnSpc>
                <a:spcPct val="100000"/>
              </a:lnSpc>
              <a:spcBef>
                <a:spcPts val="900"/>
              </a:spcBef>
              <a:spcAft>
                <a:spcPts val="0"/>
              </a:spcAft>
              <a:buNone/>
            </a:pPr>
            <a:endParaRPr sz="2200" b="0">
              <a:solidFill>
                <a:schemeClr val="lt2"/>
              </a:solidFill>
              <a:latin typeface="Arial"/>
              <a:ea typeface="Arial"/>
              <a:cs typeface="Arial"/>
              <a:sym typeface="Arial"/>
            </a:endParaRPr>
          </a:p>
          <a:p>
            <a:pPr marL="457200" marR="0" lvl="0" indent="-368300" algn="l" rtl="0">
              <a:lnSpc>
                <a:spcPct val="100000"/>
              </a:lnSpc>
              <a:spcBef>
                <a:spcPts val="900"/>
              </a:spcBef>
              <a:spcAft>
                <a:spcPts val="0"/>
              </a:spcAft>
              <a:buClr>
                <a:schemeClr val="lt2"/>
              </a:buClr>
              <a:buSzPts val="2200"/>
              <a:buFont typeface="Arial"/>
              <a:buChar char="●"/>
            </a:pPr>
            <a:r>
              <a:rPr lang="en" sz="2200" b="0">
                <a:solidFill>
                  <a:schemeClr val="lt2"/>
                </a:solidFill>
                <a:latin typeface="Arial"/>
                <a:ea typeface="Arial"/>
                <a:cs typeface="Arial"/>
                <a:sym typeface="Arial"/>
              </a:rPr>
              <a:t>If so, what variables affect graduation rates the most? </a:t>
            </a:r>
            <a:endParaRPr sz="2200" b="0">
              <a:solidFill>
                <a:schemeClr val="lt2"/>
              </a:solidFill>
              <a:latin typeface="Arial"/>
              <a:ea typeface="Arial"/>
              <a:cs typeface="Arial"/>
              <a:sym typeface="Arial"/>
            </a:endParaRPr>
          </a:p>
          <a:p>
            <a:pPr marL="457200" marR="0" lvl="0" indent="0" algn="l" rtl="0">
              <a:lnSpc>
                <a:spcPct val="100000"/>
              </a:lnSpc>
              <a:spcBef>
                <a:spcPts val="900"/>
              </a:spcBef>
              <a:spcAft>
                <a:spcPts val="0"/>
              </a:spcAft>
              <a:buNone/>
            </a:pPr>
            <a:endParaRPr sz="2200" b="0">
              <a:solidFill>
                <a:schemeClr val="lt2"/>
              </a:solidFill>
              <a:latin typeface="Arial"/>
              <a:ea typeface="Arial"/>
              <a:cs typeface="Arial"/>
              <a:sym typeface="Arial"/>
            </a:endParaRPr>
          </a:p>
          <a:p>
            <a:pPr marL="457200" marR="0" lvl="0" indent="-368300" algn="l" rtl="0">
              <a:lnSpc>
                <a:spcPct val="100000"/>
              </a:lnSpc>
              <a:spcBef>
                <a:spcPts val="900"/>
              </a:spcBef>
              <a:spcAft>
                <a:spcPts val="0"/>
              </a:spcAft>
              <a:buClr>
                <a:schemeClr val="lt2"/>
              </a:buClr>
              <a:buSzPts val="2200"/>
              <a:buFont typeface="Arial"/>
              <a:buChar char="●"/>
            </a:pPr>
            <a:r>
              <a:rPr lang="en" sz="2200" b="0">
                <a:solidFill>
                  <a:schemeClr val="lt2"/>
                </a:solidFill>
                <a:latin typeface="Arial"/>
                <a:ea typeface="Arial"/>
                <a:cs typeface="Arial"/>
                <a:sym typeface="Arial"/>
              </a:rPr>
              <a:t>Can States and Local Education Agencies use these levers to enhance their education outcomes and guarantee continuous federal funding?</a:t>
            </a:r>
            <a:endParaRPr sz="2500" b="0">
              <a:solidFill>
                <a:schemeClr val="lt2"/>
              </a:solidFill>
              <a:latin typeface="Arial"/>
              <a:ea typeface="Arial"/>
              <a:cs typeface="Arial"/>
              <a:sym typeface="Arial"/>
            </a:endParaRPr>
          </a:p>
        </p:txBody>
      </p:sp>
      <p:sp>
        <p:nvSpPr>
          <p:cNvPr id="3829" name="Google Shape;3829;p41"/>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30" name="Google Shape;3830;p41"/>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Clr>
                <a:schemeClr val="hlink"/>
              </a:buClr>
              <a:buSzPts val="800"/>
              <a:buFont typeface="Arial"/>
              <a:buNone/>
            </a:pPr>
            <a:r>
              <a:rPr lang="en" sz="3100" b="1">
                <a:solidFill>
                  <a:srgbClr val="EF6C00"/>
                </a:solidFill>
                <a:latin typeface="PT Sans Narrow"/>
                <a:ea typeface="PT Sans Narrow"/>
                <a:cs typeface="PT Sans Narrow"/>
                <a:sym typeface="PT Sans Narrow"/>
              </a:rPr>
              <a:t>Research Question &amp; Objective</a:t>
            </a:r>
            <a:endParaRPr sz="600">
              <a:solidFill>
                <a:srgbClr val="EF6C00"/>
              </a:solidFill>
              <a:latin typeface="Gochi Hand"/>
              <a:ea typeface="Gochi Hand"/>
              <a:cs typeface="Gochi Hand"/>
              <a:sym typeface="Gochi H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4"/>
        <p:cNvGrpSpPr/>
        <p:nvPr/>
      </p:nvGrpSpPr>
      <p:grpSpPr>
        <a:xfrm>
          <a:off x="0" y="0"/>
          <a:ext cx="0" cy="0"/>
          <a:chOff x="0" y="0"/>
          <a:chExt cx="0" cy="0"/>
        </a:xfrm>
      </p:grpSpPr>
      <p:sp>
        <p:nvSpPr>
          <p:cNvPr id="3835" name="Google Shape;3835;p42"/>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36" name="Google Shape;3836;p42"/>
          <p:cNvSpPr txBox="1"/>
          <p:nvPr/>
        </p:nvSpPr>
        <p:spPr>
          <a:xfrm>
            <a:off x="234188" y="182156"/>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Overview  - Data Sources &amp; Data Cleaning</a:t>
            </a:r>
            <a:endParaRPr sz="600">
              <a:solidFill>
                <a:srgbClr val="EF6C00"/>
              </a:solidFill>
              <a:latin typeface="Gochi Hand"/>
              <a:ea typeface="Gochi Hand"/>
              <a:cs typeface="Gochi Hand"/>
              <a:sym typeface="Gochi Hand"/>
            </a:endParaRPr>
          </a:p>
        </p:txBody>
      </p:sp>
      <p:grpSp>
        <p:nvGrpSpPr>
          <p:cNvPr id="3837" name="Google Shape;3837;p42"/>
          <p:cNvGrpSpPr/>
          <p:nvPr/>
        </p:nvGrpSpPr>
        <p:grpSpPr>
          <a:xfrm>
            <a:off x="1593013" y="2250254"/>
            <a:ext cx="5957975" cy="643500"/>
            <a:chOff x="1593000" y="2322568"/>
            <a:chExt cx="5957975" cy="643500"/>
          </a:xfrm>
        </p:grpSpPr>
        <p:sp>
          <p:nvSpPr>
            <p:cNvPr id="3838" name="Google Shape;3838;p4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842" name="Google Shape;3842;p4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844" name="Google Shape;3844;p4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3845" name="Google Shape;3845;p42"/>
          <p:cNvGrpSpPr/>
          <p:nvPr/>
        </p:nvGrpSpPr>
        <p:grpSpPr>
          <a:xfrm>
            <a:off x="1593013" y="940009"/>
            <a:ext cx="5957975" cy="643500"/>
            <a:chOff x="1593000" y="2322568"/>
            <a:chExt cx="5957975" cy="643500"/>
          </a:xfrm>
        </p:grpSpPr>
        <p:sp>
          <p:nvSpPr>
            <p:cNvPr id="3846" name="Google Shape;3846;p4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850" name="Google Shape;3850;p4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852" name="Google Shape;3852;p4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3853" name="Google Shape;3853;p42"/>
          <p:cNvGrpSpPr/>
          <p:nvPr/>
        </p:nvGrpSpPr>
        <p:grpSpPr>
          <a:xfrm>
            <a:off x="392263" y="3850081"/>
            <a:ext cx="8333420" cy="953088"/>
            <a:chOff x="1593000" y="2322568"/>
            <a:chExt cx="5957975" cy="643500"/>
          </a:xfrm>
        </p:grpSpPr>
        <p:sp>
          <p:nvSpPr>
            <p:cNvPr id="3854" name="Google Shape;3854;p4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rgbClr val="FFFFFF"/>
                </a:solidFill>
                <a:latin typeface="Roboto Thin"/>
                <a:ea typeface="Roboto Thin"/>
                <a:cs typeface="Roboto Thin"/>
                <a:sym typeface="Roboto Thin"/>
              </a:endParaRPr>
            </a:p>
          </p:txBody>
        </p:sp>
        <p:sp>
          <p:nvSpPr>
            <p:cNvPr id="3859" name="Google Shape;3859;p4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Math and Reading Assessment - Students Completed and percentage scored above percentage</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Nulls dropped equal elementary and middle school</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24,597 unique NCESSCH - School ID</a:t>
              </a:r>
              <a:endParaRPr sz="800">
                <a:solidFill>
                  <a:srgbClr val="A72A1E"/>
                </a:solidFill>
                <a:latin typeface="Roboto"/>
                <a:ea typeface="Roboto"/>
                <a:cs typeface="Roboto"/>
                <a:sym typeface="Roboto"/>
              </a:endParaRPr>
            </a:p>
          </p:txBody>
        </p:sp>
      </p:grpSp>
      <p:grpSp>
        <p:nvGrpSpPr>
          <p:cNvPr id="3860" name="Google Shape;3860;p42"/>
          <p:cNvGrpSpPr/>
          <p:nvPr/>
        </p:nvGrpSpPr>
        <p:grpSpPr>
          <a:xfrm>
            <a:off x="392263" y="2880155"/>
            <a:ext cx="8333420" cy="953088"/>
            <a:chOff x="1593000" y="2322568"/>
            <a:chExt cx="5957975" cy="643500"/>
          </a:xfrm>
        </p:grpSpPr>
        <p:sp>
          <p:nvSpPr>
            <p:cNvPr id="3861" name="Google Shape;3861;p4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rgbClr val="FFFFFF"/>
                </a:solidFill>
                <a:latin typeface="Roboto Thin"/>
                <a:ea typeface="Roboto Thin"/>
                <a:cs typeface="Roboto Thin"/>
                <a:sym typeface="Roboto Thin"/>
              </a:endParaRPr>
            </a:p>
          </p:txBody>
        </p:sp>
        <p:sp>
          <p:nvSpPr>
            <p:cNvPr id="3866" name="Google Shape;3866;p4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NCESID (District ID) &amp; PPCSTOT (Per Pupil Spending) columns selected</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NCESID renamed to LEAID</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14,197 unique LEAID - District ID</a:t>
              </a:r>
              <a:endParaRPr sz="800">
                <a:solidFill>
                  <a:srgbClr val="A72A1E"/>
                </a:solidFill>
                <a:latin typeface="Roboto"/>
                <a:ea typeface="Roboto"/>
                <a:cs typeface="Roboto"/>
                <a:sym typeface="Roboto"/>
              </a:endParaRPr>
            </a:p>
            <a:p>
              <a:pPr marL="457200" lvl="0" indent="0" algn="l" rtl="0">
                <a:lnSpc>
                  <a:spcPct val="115000"/>
                </a:lnSpc>
                <a:spcBef>
                  <a:spcPts val="0"/>
                </a:spcBef>
                <a:spcAft>
                  <a:spcPts val="0"/>
                </a:spcAft>
                <a:buNone/>
              </a:pPr>
              <a:r>
                <a:rPr lang="en" sz="800">
                  <a:solidFill>
                    <a:srgbClr val="A72A1E"/>
                  </a:solidFill>
                  <a:latin typeface="Roboto"/>
                  <a:ea typeface="Roboto"/>
                  <a:cs typeface="Roboto"/>
                  <a:sym typeface="Roboto"/>
                </a:rPr>
                <a:t> </a:t>
              </a:r>
              <a:endParaRPr sz="800">
                <a:solidFill>
                  <a:srgbClr val="A72A1E"/>
                </a:solidFill>
                <a:latin typeface="Roboto"/>
                <a:ea typeface="Roboto"/>
                <a:cs typeface="Roboto"/>
                <a:sym typeface="Roboto"/>
              </a:endParaRPr>
            </a:p>
          </p:txBody>
        </p:sp>
      </p:grpSp>
      <p:grpSp>
        <p:nvGrpSpPr>
          <p:cNvPr id="3867" name="Google Shape;3867;p42"/>
          <p:cNvGrpSpPr/>
          <p:nvPr/>
        </p:nvGrpSpPr>
        <p:grpSpPr>
          <a:xfrm>
            <a:off x="392267" y="1910218"/>
            <a:ext cx="8346527" cy="953088"/>
            <a:chOff x="1593000" y="2322568"/>
            <a:chExt cx="5957975" cy="643500"/>
          </a:xfrm>
        </p:grpSpPr>
        <p:sp>
          <p:nvSpPr>
            <p:cNvPr id="3868" name="Google Shape;3868;p4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rgbClr val="FFFFFF"/>
                </a:solidFill>
                <a:latin typeface="Roboto Thin"/>
                <a:ea typeface="Roboto Thin"/>
                <a:cs typeface="Roboto Thin"/>
                <a:sym typeface="Roboto Thin"/>
              </a:endParaRPr>
            </a:p>
          </p:txBody>
        </p:sp>
        <p:sp>
          <p:nvSpPr>
            <p:cNvPr id="3873" name="Google Shape;3873;p4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Suffix removed for readability </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Category rates dropped - focus on number of students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Nulls filled with “0” students</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State. District, and School IDs, each Cohort, Success Rate columns selected</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22,900 unique NCESSCH - School ID </a:t>
              </a:r>
              <a:endParaRPr sz="800">
                <a:solidFill>
                  <a:srgbClr val="A72A1E"/>
                </a:solidFill>
                <a:latin typeface="Roboto"/>
                <a:ea typeface="Roboto"/>
                <a:cs typeface="Roboto"/>
                <a:sym typeface="Roboto"/>
              </a:endParaRPr>
            </a:p>
          </p:txBody>
        </p:sp>
      </p:grpSp>
      <p:grpSp>
        <p:nvGrpSpPr>
          <p:cNvPr id="3874" name="Google Shape;3874;p42"/>
          <p:cNvGrpSpPr/>
          <p:nvPr/>
        </p:nvGrpSpPr>
        <p:grpSpPr>
          <a:xfrm>
            <a:off x="405395" y="913386"/>
            <a:ext cx="8333411" cy="1006587"/>
            <a:chOff x="1593000" y="2322564"/>
            <a:chExt cx="5957969" cy="729305"/>
          </a:xfrm>
        </p:grpSpPr>
        <p:sp>
          <p:nvSpPr>
            <p:cNvPr id="3875" name="Google Shape;3875;p42"/>
            <p:cNvSpPr/>
            <p:nvPr/>
          </p:nvSpPr>
          <p:spPr>
            <a:xfrm>
              <a:off x="3728369" y="2322569"/>
              <a:ext cx="3822600" cy="729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2"/>
            <p:cNvSpPr/>
            <p:nvPr/>
          </p:nvSpPr>
          <p:spPr>
            <a:xfrm flipH="1">
              <a:off x="2283025" y="2322568"/>
              <a:ext cx="1844400" cy="7293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1593001" y="2322564"/>
              <a:ext cx="690000" cy="7293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rgbClr val="FFFFFF"/>
                </a:solidFill>
                <a:latin typeface="Roboto Thin"/>
                <a:ea typeface="Roboto Thin"/>
                <a:cs typeface="Roboto Thin"/>
                <a:sym typeface="Roboto Thin"/>
              </a:endParaRPr>
            </a:p>
          </p:txBody>
        </p:sp>
        <p:sp>
          <p:nvSpPr>
            <p:cNvPr id="3880" name="Google Shape;3880;p4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School Level equal High</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Male/Female/Free and Reduced lunch percentages created</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School Type map using dictionary - Regular = 1,  all others = 0</a:t>
              </a:r>
              <a:endParaRPr sz="800">
                <a:solidFill>
                  <a:srgbClr val="A72A1E"/>
                </a:solidFill>
                <a:latin typeface="Roboto"/>
                <a:ea typeface="Roboto"/>
                <a:cs typeface="Roboto"/>
                <a:sym typeface="Roboto"/>
              </a:endParaRPr>
            </a:p>
            <a:p>
              <a:pPr marL="457200" lvl="0" indent="-279400" algn="l" rtl="0">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23,243 unique NCESSCH - School ID</a:t>
              </a:r>
              <a:endParaRPr sz="800">
                <a:solidFill>
                  <a:srgbClr val="A72A1E"/>
                </a:solidFill>
                <a:latin typeface="Roboto"/>
                <a:ea typeface="Roboto"/>
                <a:cs typeface="Roboto"/>
                <a:sym typeface="Roboto"/>
              </a:endParaRPr>
            </a:p>
          </p:txBody>
        </p:sp>
      </p:grpSp>
      <p:pic>
        <p:nvPicPr>
          <p:cNvPr id="3881" name="Google Shape;3881;p42"/>
          <p:cNvPicPr preferRelativeResize="0"/>
          <p:nvPr/>
        </p:nvPicPr>
        <p:blipFill>
          <a:blip r:embed="rId3">
            <a:alphaModFix/>
          </a:blip>
          <a:stretch>
            <a:fillRect/>
          </a:stretch>
        </p:blipFill>
        <p:spPr>
          <a:xfrm>
            <a:off x="392231" y="875513"/>
            <a:ext cx="994978" cy="953100"/>
          </a:xfrm>
          <a:prstGeom prst="rect">
            <a:avLst/>
          </a:prstGeom>
          <a:noFill/>
          <a:ln>
            <a:noFill/>
          </a:ln>
        </p:spPr>
      </p:pic>
      <p:sp>
        <p:nvSpPr>
          <p:cNvPr id="3882" name="Google Shape;3882;p42"/>
          <p:cNvSpPr txBox="1"/>
          <p:nvPr/>
        </p:nvSpPr>
        <p:spPr>
          <a:xfrm>
            <a:off x="1413525" y="928706"/>
            <a:ext cx="2938200" cy="646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100">
                <a:solidFill>
                  <a:schemeClr val="lt2"/>
                </a:solidFill>
              </a:rPr>
              <a:t>Administrative attributes for public elementary and secondary schools from the 2018-2019 Common Core of Data - CCD</a:t>
            </a:r>
            <a:endParaRPr sz="1100">
              <a:solidFill>
                <a:schemeClr val="lt2"/>
              </a:solidFill>
            </a:endParaRPr>
          </a:p>
        </p:txBody>
      </p:sp>
      <p:pic>
        <p:nvPicPr>
          <p:cNvPr id="3883" name="Google Shape;3883;p42"/>
          <p:cNvPicPr preferRelativeResize="0"/>
          <p:nvPr/>
        </p:nvPicPr>
        <p:blipFill>
          <a:blip r:embed="rId4">
            <a:alphaModFix/>
          </a:blip>
          <a:stretch>
            <a:fillRect/>
          </a:stretch>
        </p:blipFill>
        <p:spPr>
          <a:xfrm>
            <a:off x="1413525" y="1946963"/>
            <a:ext cx="2862094" cy="683190"/>
          </a:xfrm>
          <a:prstGeom prst="rect">
            <a:avLst/>
          </a:prstGeom>
          <a:noFill/>
          <a:ln>
            <a:noFill/>
          </a:ln>
        </p:spPr>
      </p:pic>
      <p:pic>
        <p:nvPicPr>
          <p:cNvPr id="3884" name="Google Shape;3884;p42"/>
          <p:cNvPicPr preferRelativeResize="0"/>
          <p:nvPr/>
        </p:nvPicPr>
        <p:blipFill>
          <a:blip r:embed="rId5">
            <a:alphaModFix/>
          </a:blip>
          <a:stretch>
            <a:fillRect/>
          </a:stretch>
        </p:blipFill>
        <p:spPr>
          <a:xfrm>
            <a:off x="423075" y="1946967"/>
            <a:ext cx="868965" cy="858103"/>
          </a:xfrm>
          <a:prstGeom prst="rect">
            <a:avLst/>
          </a:prstGeom>
          <a:noFill/>
          <a:ln>
            <a:noFill/>
          </a:ln>
        </p:spPr>
      </p:pic>
      <p:pic>
        <p:nvPicPr>
          <p:cNvPr id="3885" name="Google Shape;3885;p42"/>
          <p:cNvPicPr preferRelativeResize="0"/>
          <p:nvPr/>
        </p:nvPicPr>
        <p:blipFill>
          <a:blip r:embed="rId6">
            <a:alphaModFix/>
          </a:blip>
          <a:stretch>
            <a:fillRect/>
          </a:stretch>
        </p:blipFill>
        <p:spPr>
          <a:xfrm>
            <a:off x="457509" y="3045694"/>
            <a:ext cx="800100" cy="428625"/>
          </a:xfrm>
          <a:prstGeom prst="rect">
            <a:avLst/>
          </a:prstGeom>
          <a:noFill/>
          <a:ln>
            <a:noFill/>
          </a:ln>
        </p:spPr>
      </p:pic>
      <p:sp>
        <p:nvSpPr>
          <p:cNvPr id="3886" name="Google Shape;3886;p42"/>
          <p:cNvSpPr txBox="1"/>
          <p:nvPr/>
        </p:nvSpPr>
        <p:spPr>
          <a:xfrm>
            <a:off x="1413525" y="3024938"/>
            <a:ext cx="2805000" cy="4773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100">
                <a:solidFill>
                  <a:schemeClr val="lt2"/>
                </a:solidFill>
              </a:rPr>
              <a:t>Financial activity of public elementary and secondary school systems</a:t>
            </a:r>
            <a:endParaRPr sz="1200">
              <a:solidFill>
                <a:schemeClr val="lt2"/>
              </a:solidFill>
            </a:endParaRPr>
          </a:p>
        </p:txBody>
      </p:sp>
      <p:pic>
        <p:nvPicPr>
          <p:cNvPr id="3887" name="Google Shape;3887;p42"/>
          <p:cNvPicPr preferRelativeResize="0"/>
          <p:nvPr/>
        </p:nvPicPr>
        <p:blipFill>
          <a:blip r:embed="rId5">
            <a:alphaModFix/>
          </a:blip>
          <a:stretch>
            <a:fillRect/>
          </a:stretch>
        </p:blipFill>
        <p:spPr>
          <a:xfrm>
            <a:off x="423075" y="3908330"/>
            <a:ext cx="868965" cy="858103"/>
          </a:xfrm>
          <a:prstGeom prst="rect">
            <a:avLst/>
          </a:prstGeom>
          <a:noFill/>
          <a:ln>
            <a:noFill/>
          </a:ln>
        </p:spPr>
      </p:pic>
      <p:pic>
        <p:nvPicPr>
          <p:cNvPr id="3888" name="Google Shape;3888;p42"/>
          <p:cNvPicPr preferRelativeResize="0"/>
          <p:nvPr/>
        </p:nvPicPr>
        <p:blipFill>
          <a:blip r:embed="rId7">
            <a:alphaModFix/>
          </a:blip>
          <a:stretch>
            <a:fillRect/>
          </a:stretch>
        </p:blipFill>
        <p:spPr>
          <a:xfrm>
            <a:off x="1451550" y="3908325"/>
            <a:ext cx="2862001" cy="611564"/>
          </a:xfrm>
          <a:prstGeom prst="rect">
            <a:avLst/>
          </a:prstGeom>
          <a:noFill/>
          <a:ln>
            <a:noFill/>
          </a:ln>
        </p:spPr>
      </p:pic>
      <p:sp>
        <p:nvSpPr>
          <p:cNvPr id="3889" name="Google Shape;3889;p42"/>
          <p:cNvSpPr txBox="1"/>
          <p:nvPr/>
        </p:nvSpPr>
        <p:spPr>
          <a:xfrm>
            <a:off x="1420931" y="4558838"/>
            <a:ext cx="2982600" cy="2154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500">
                <a:solidFill>
                  <a:schemeClr val="lt2"/>
                </a:solidFill>
                <a:latin typeface="Courier New"/>
                <a:ea typeface="Courier New"/>
                <a:cs typeface="Courier New"/>
                <a:sym typeface="Courier New"/>
              </a:rPr>
              <a:t>https://www2.ed.gov/about/inits/ed/edfacts/data-files/index.html</a:t>
            </a:r>
            <a:endParaRPr sz="500">
              <a:solidFill>
                <a:schemeClr val="lt2"/>
              </a:solidFill>
              <a:latin typeface="Courier New"/>
              <a:ea typeface="Courier New"/>
              <a:cs typeface="Courier New"/>
              <a:sym typeface="Courier New"/>
            </a:endParaRPr>
          </a:p>
        </p:txBody>
      </p:sp>
      <p:sp>
        <p:nvSpPr>
          <p:cNvPr id="3890" name="Google Shape;3890;p42"/>
          <p:cNvSpPr txBox="1"/>
          <p:nvPr/>
        </p:nvSpPr>
        <p:spPr>
          <a:xfrm>
            <a:off x="1420931" y="2645466"/>
            <a:ext cx="2982600" cy="2154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500">
                <a:solidFill>
                  <a:schemeClr val="lt2"/>
                </a:solidFill>
                <a:latin typeface="Courier New"/>
                <a:ea typeface="Courier New"/>
                <a:cs typeface="Courier New"/>
                <a:sym typeface="Courier New"/>
              </a:rPr>
              <a:t>https://www2.ed.gov/about/inits/ed/edfacts/data-files/index.html</a:t>
            </a:r>
            <a:endParaRPr sz="500">
              <a:solidFill>
                <a:schemeClr val="lt2"/>
              </a:solidFill>
              <a:latin typeface="Courier New"/>
              <a:ea typeface="Courier New"/>
              <a:cs typeface="Courier New"/>
              <a:sym typeface="Courier New"/>
            </a:endParaRPr>
          </a:p>
        </p:txBody>
      </p:sp>
      <p:sp>
        <p:nvSpPr>
          <p:cNvPr id="3891" name="Google Shape;3891;p42"/>
          <p:cNvSpPr txBox="1"/>
          <p:nvPr/>
        </p:nvSpPr>
        <p:spPr>
          <a:xfrm>
            <a:off x="1391250" y="3444422"/>
            <a:ext cx="29826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500">
                <a:solidFill>
                  <a:schemeClr val="lt2"/>
                </a:solidFill>
                <a:latin typeface="Courier New"/>
                <a:ea typeface="Courier New"/>
                <a:cs typeface="Courier New"/>
                <a:sym typeface="Courier New"/>
              </a:rPr>
              <a:t>https://www2.census.gov/programs-surveys/school-finances/tables/2019/secondary-education-finance/elsec19t.xls</a:t>
            </a:r>
            <a:endParaRPr sz="500">
              <a:solidFill>
                <a:schemeClr val="lt2"/>
              </a:solidFill>
              <a:latin typeface="Courier New"/>
              <a:ea typeface="Courier New"/>
              <a:cs typeface="Courier New"/>
              <a:sym typeface="Courier New"/>
            </a:endParaRPr>
          </a:p>
        </p:txBody>
      </p:sp>
      <p:sp>
        <p:nvSpPr>
          <p:cNvPr id="3892" name="Google Shape;3892;p42"/>
          <p:cNvSpPr txBox="1"/>
          <p:nvPr/>
        </p:nvSpPr>
        <p:spPr>
          <a:xfrm>
            <a:off x="1391250" y="1512450"/>
            <a:ext cx="2657100" cy="3693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500">
                <a:solidFill>
                  <a:schemeClr val="lt2"/>
                </a:solidFill>
                <a:latin typeface="Courier New"/>
                <a:ea typeface="Courier New"/>
                <a:cs typeface="Courier New"/>
                <a:sym typeface="Courier New"/>
              </a:rPr>
              <a:t>https://data-nces.opendata.arcgis.com/datasets/146f28635d01435e978c6d2d5ccf6ea9_0.csv?outSR=%7B%22latestWkid%22%3A3857%2C%22wkid%22%3A102100%7D</a:t>
            </a:r>
            <a:endParaRPr sz="500">
              <a:solidFill>
                <a:schemeClr val="lt2"/>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43"/>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98" name="Google Shape;3898;p43"/>
          <p:cNvSpPr txBox="1"/>
          <p:nvPr/>
        </p:nvSpPr>
        <p:spPr>
          <a:xfrm>
            <a:off x="235125" y="79688"/>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Datasets &amp; Features</a:t>
            </a:r>
            <a:endParaRPr sz="600">
              <a:solidFill>
                <a:srgbClr val="EF6C00"/>
              </a:solidFill>
              <a:latin typeface="Gochi Hand"/>
              <a:ea typeface="Gochi Hand"/>
              <a:cs typeface="Gochi Hand"/>
              <a:sym typeface="Gochi Hand"/>
            </a:endParaRPr>
          </a:p>
        </p:txBody>
      </p:sp>
      <p:pic>
        <p:nvPicPr>
          <p:cNvPr id="3899" name="Google Shape;3899;p43"/>
          <p:cNvPicPr preferRelativeResize="0"/>
          <p:nvPr/>
        </p:nvPicPr>
        <p:blipFill>
          <a:blip r:embed="rId3">
            <a:alphaModFix/>
          </a:blip>
          <a:stretch>
            <a:fillRect/>
          </a:stretch>
        </p:blipFill>
        <p:spPr>
          <a:xfrm>
            <a:off x="469996" y="793931"/>
            <a:ext cx="2072259" cy="4120970"/>
          </a:xfrm>
          <a:prstGeom prst="rect">
            <a:avLst/>
          </a:prstGeom>
          <a:noFill/>
          <a:ln>
            <a:noFill/>
          </a:ln>
        </p:spPr>
      </p:pic>
      <p:pic>
        <p:nvPicPr>
          <p:cNvPr id="3900" name="Google Shape;3900;p43"/>
          <p:cNvPicPr preferRelativeResize="0"/>
          <p:nvPr/>
        </p:nvPicPr>
        <p:blipFill>
          <a:blip r:embed="rId4">
            <a:alphaModFix/>
          </a:blip>
          <a:stretch>
            <a:fillRect/>
          </a:stretch>
        </p:blipFill>
        <p:spPr>
          <a:xfrm>
            <a:off x="6808349" y="793931"/>
            <a:ext cx="2034105" cy="4120968"/>
          </a:xfrm>
          <a:prstGeom prst="rect">
            <a:avLst/>
          </a:prstGeom>
          <a:noFill/>
          <a:ln>
            <a:noFill/>
          </a:ln>
        </p:spPr>
      </p:pic>
      <p:sp>
        <p:nvSpPr>
          <p:cNvPr id="3901" name="Google Shape;3901;p43"/>
          <p:cNvSpPr txBox="1"/>
          <p:nvPr/>
        </p:nvSpPr>
        <p:spPr>
          <a:xfrm>
            <a:off x="209850" y="460931"/>
            <a:ext cx="2397900" cy="3078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100">
                <a:solidFill>
                  <a:srgbClr val="EF6C00"/>
                </a:solidFill>
                <a:latin typeface="PT Sans Narrow"/>
                <a:ea typeface="PT Sans Narrow"/>
                <a:cs typeface="PT Sans Narrow"/>
                <a:sym typeface="PT Sans Narrow"/>
              </a:rPr>
              <a:t>District of Columbia, Maryland &amp; Virginia</a:t>
            </a:r>
            <a:endParaRPr sz="1100">
              <a:solidFill>
                <a:srgbClr val="EF6C00"/>
              </a:solidFill>
              <a:latin typeface="PT Sans Narrow"/>
              <a:ea typeface="PT Sans Narrow"/>
              <a:cs typeface="PT Sans Narrow"/>
              <a:sym typeface="PT Sans Narrow"/>
            </a:endParaRPr>
          </a:p>
        </p:txBody>
      </p:sp>
      <p:sp>
        <p:nvSpPr>
          <p:cNvPr id="3902" name="Google Shape;3902;p43"/>
          <p:cNvSpPr txBox="1"/>
          <p:nvPr/>
        </p:nvSpPr>
        <p:spPr>
          <a:xfrm>
            <a:off x="7098788" y="460931"/>
            <a:ext cx="1624200" cy="3078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100">
                <a:solidFill>
                  <a:srgbClr val="EF6C00"/>
                </a:solidFill>
                <a:latin typeface="PT Sans Narrow"/>
                <a:ea typeface="PT Sans Narrow"/>
                <a:cs typeface="PT Sans Narrow"/>
                <a:sym typeface="PT Sans Narrow"/>
              </a:rPr>
              <a:t>New York</a:t>
            </a:r>
            <a:endParaRPr sz="1100">
              <a:solidFill>
                <a:srgbClr val="EF6C00"/>
              </a:solidFill>
              <a:latin typeface="PT Sans Narrow"/>
              <a:ea typeface="PT Sans Narrow"/>
              <a:cs typeface="PT Sans Narrow"/>
              <a:sym typeface="PT Sans Narrow"/>
            </a:endParaRPr>
          </a:p>
        </p:txBody>
      </p:sp>
      <p:pic>
        <p:nvPicPr>
          <p:cNvPr id="3903" name="Google Shape;3903;p43"/>
          <p:cNvPicPr preferRelativeResize="0"/>
          <p:nvPr/>
        </p:nvPicPr>
        <p:blipFill>
          <a:blip r:embed="rId5">
            <a:alphaModFix/>
          </a:blip>
          <a:stretch>
            <a:fillRect/>
          </a:stretch>
        </p:blipFill>
        <p:spPr>
          <a:xfrm>
            <a:off x="2741081" y="621356"/>
            <a:ext cx="3868445" cy="44085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sp>
        <p:nvSpPr>
          <p:cNvPr id="3908" name="Google Shape;3908;p44"/>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09" name="Google Shape;3909;p44"/>
          <p:cNvSpPr txBox="1"/>
          <p:nvPr/>
        </p:nvSpPr>
        <p:spPr>
          <a:xfrm>
            <a:off x="235125" y="79688"/>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Datasets &amp; Feature Importance-Random Forest</a:t>
            </a:r>
            <a:endParaRPr sz="600">
              <a:solidFill>
                <a:srgbClr val="EF6C00"/>
              </a:solidFill>
              <a:latin typeface="Gochi Hand"/>
              <a:ea typeface="Gochi Hand"/>
              <a:cs typeface="Gochi Hand"/>
              <a:sym typeface="Gochi Hand"/>
            </a:endParaRPr>
          </a:p>
        </p:txBody>
      </p:sp>
      <p:pic>
        <p:nvPicPr>
          <p:cNvPr id="3910" name="Google Shape;3910;p44"/>
          <p:cNvPicPr preferRelativeResize="0"/>
          <p:nvPr/>
        </p:nvPicPr>
        <p:blipFill>
          <a:blip r:embed="rId3">
            <a:alphaModFix/>
          </a:blip>
          <a:stretch>
            <a:fillRect/>
          </a:stretch>
        </p:blipFill>
        <p:spPr>
          <a:xfrm>
            <a:off x="4630388" y="1148981"/>
            <a:ext cx="4402107" cy="3093262"/>
          </a:xfrm>
          <a:prstGeom prst="rect">
            <a:avLst/>
          </a:prstGeom>
          <a:noFill/>
          <a:ln>
            <a:noFill/>
          </a:ln>
        </p:spPr>
      </p:pic>
      <p:pic>
        <p:nvPicPr>
          <p:cNvPr id="3911" name="Google Shape;3911;p44"/>
          <p:cNvPicPr preferRelativeResize="0"/>
          <p:nvPr/>
        </p:nvPicPr>
        <p:blipFill>
          <a:blip r:embed="rId4">
            <a:alphaModFix/>
          </a:blip>
          <a:stretch>
            <a:fillRect/>
          </a:stretch>
        </p:blipFill>
        <p:spPr>
          <a:xfrm>
            <a:off x="90338" y="1111743"/>
            <a:ext cx="4338825" cy="3167737"/>
          </a:xfrm>
          <a:prstGeom prst="rect">
            <a:avLst/>
          </a:prstGeom>
          <a:noFill/>
          <a:ln>
            <a:noFill/>
          </a:ln>
        </p:spPr>
      </p:pic>
      <p:sp>
        <p:nvSpPr>
          <p:cNvPr id="3912" name="Google Shape;3912;p44"/>
          <p:cNvSpPr txBox="1"/>
          <p:nvPr/>
        </p:nvSpPr>
        <p:spPr>
          <a:xfrm>
            <a:off x="6468656" y="848831"/>
            <a:ext cx="1624200" cy="3540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a:solidFill>
                  <a:srgbClr val="EF6C00"/>
                </a:solidFill>
                <a:latin typeface="PT Sans Narrow"/>
                <a:ea typeface="PT Sans Narrow"/>
                <a:cs typeface="PT Sans Narrow"/>
                <a:sym typeface="PT Sans Narrow"/>
              </a:rPr>
              <a:t>New York</a:t>
            </a:r>
            <a:endParaRPr>
              <a:solidFill>
                <a:srgbClr val="EF6C00"/>
              </a:solidFill>
              <a:latin typeface="PT Sans Narrow"/>
              <a:ea typeface="PT Sans Narrow"/>
              <a:cs typeface="PT Sans Narrow"/>
              <a:sym typeface="PT Sans Narrow"/>
            </a:endParaRPr>
          </a:p>
        </p:txBody>
      </p:sp>
      <p:sp>
        <p:nvSpPr>
          <p:cNvPr id="3913" name="Google Shape;3913;p44"/>
          <p:cNvSpPr txBox="1"/>
          <p:nvPr/>
        </p:nvSpPr>
        <p:spPr>
          <a:xfrm>
            <a:off x="1060854" y="848825"/>
            <a:ext cx="3131100" cy="3540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a:solidFill>
                  <a:srgbClr val="EF6C00"/>
                </a:solidFill>
                <a:latin typeface="PT Sans Narrow"/>
                <a:ea typeface="PT Sans Narrow"/>
                <a:cs typeface="PT Sans Narrow"/>
                <a:sym typeface="PT Sans Narrow"/>
              </a:rPr>
              <a:t>District of Columbia, Maryland &amp; Virginia</a:t>
            </a:r>
            <a:endParaRPr>
              <a:solidFill>
                <a:srgbClr val="EF6C00"/>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7"/>
        <p:cNvGrpSpPr/>
        <p:nvPr/>
      </p:nvGrpSpPr>
      <p:grpSpPr>
        <a:xfrm>
          <a:off x="0" y="0"/>
          <a:ext cx="0" cy="0"/>
          <a:chOff x="0" y="0"/>
          <a:chExt cx="0" cy="0"/>
        </a:xfrm>
      </p:grpSpPr>
      <p:sp>
        <p:nvSpPr>
          <p:cNvPr id="3918" name="Google Shape;3918;p45"/>
          <p:cNvSpPr txBox="1">
            <a:spLocks noGrp="1"/>
          </p:cNvSpPr>
          <p:nvPr>
            <p:ph type="title"/>
          </p:nvPr>
        </p:nvSpPr>
        <p:spPr>
          <a:xfrm>
            <a:off x="158375" y="953500"/>
            <a:ext cx="8673900" cy="38829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Focus:</a:t>
            </a:r>
            <a:endParaRPr sz="1700">
              <a:solidFill>
                <a:schemeClr val="lt2"/>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700" b="0">
                <a:solidFill>
                  <a:schemeClr val="lt2"/>
                </a:solidFill>
                <a:latin typeface="Times New Roman"/>
                <a:ea typeface="Times New Roman"/>
                <a:cs typeface="Times New Roman"/>
                <a:sym typeface="Times New Roman"/>
              </a:rPr>
              <a:t>Variables affecting graduation rates and the prediction of successful  H.S. completion.</a:t>
            </a:r>
            <a:br>
              <a:rPr lang="en" sz="1700" b="0">
                <a:solidFill>
                  <a:schemeClr val="lt2"/>
                </a:solidFill>
                <a:latin typeface="Times New Roman"/>
                <a:ea typeface="Times New Roman"/>
                <a:cs typeface="Times New Roman"/>
                <a:sym typeface="Times New Roman"/>
              </a:rPr>
            </a:br>
            <a:r>
              <a:rPr lang="en" sz="1700" b="0">
                <a:solidFill>
                  <a:schemeClr val="lt2"/>
                </a:solidFill>
                <a:latin typeface="Times New Roman"/>
                <a:ea typeface="Times New Roman"/>
                <a:cs typeface="Times New Roman"/>
                <a:sym typeface="Times New Roman"/>
              </a:rPr>
              <a:t> Success Rate threshold = 67% (ESSA legislation marker for low-performing schools</a:t>
            </a:r>
            <a:endParaRPr sz="1800">
              <a:solidFill>
                <a:schemeClr val="lt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700">
              <a:solidFill>
                <a:schemeClr val="lt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Exploratory Data Analysis</a:t>
            </a:r>
            <a:endParaRPr sz="1700">
              <a:solidFill>
                <a:schemeClr val="lt2"/>
              </a:solidFill>
              <a:latin typeface="Times New Roman"/>
              <a:ea typeface="Times New Roman"/>
              <a:cs typeface="Times New Roman"/>
              <a:sym typeface="Times New Roman"/>
            </a:endParaRPr>
          </a:p>
          <a:p>
            <a:pPr marL="0" lvl="0" indent="342900" algn="l" rtl="0">
              <a:lnSpc>
                <a:spcPct val="100000"/>
              </a:lnSpc>
              <a:spcBef>
                <a:spcPts val="0"/>
              </a:spcBef>
              <a:spcAft>
                <a:spcPts val="0"/>
              </a:spcAft>
              <a:buClr>
                <a:schemeClr val="hlink"/>
              </a:buClr>
              <a:buSzPts val="1100"/>
              <a:buFont typeface="Arial"/>
              <a:buNone/>
            </a:pPr>
            <a:endParaRPr sz="1700">
              <a:solidFill>
                <a:schemeClr val="lt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Models</a:t>
            </a:r>
            <a:r>
              <a:rPr lang="en" sz="1700" b="0">
                <a:solidFill>
                  <a:schemeClr val="lt2"/>
                </a:solidFill>
                <a:latin typeface="Times New Roman"/>
                <a:ea typeface="Times New Roman"/>
                <a:cs typeface="Times New Roman"/>
                <a:sym typeface="Times New Roman"/>
              </a:rPr>
              <a:t> </a:t>
            </a:r>
            <a:r>
              <a:rPr lang="en" sz="1700">
                <a:solidFill>
                  <a:schemeClr val="lt2"/>
                </a:solidFill>
                <a:latin typeface="Times New Roman"/>
                <a:ea typeface="Times New Roman"/>
                <a:cs typeface="Times New Roman"/>
                <a:sym typeface="Times New Roman"/>
              </a:rPr>
              <a:t>from LazyPredict</a:t>
            </a:r>
            <a:r>
              <a:rPr lang="en" sz="1700" b="0">
                <a:solidFill>
                  <a:schemeClr val="lt2"/>
                </a:solidFill>
                <a:latin typeface="Times New Roman"/>
                <a:ea typeface="Times New Roman"/>
                <a:cs typeface="Times New Roman"/>
                <a:sym typeface="Times New Roman"/>
              </a:rPr>
              <a:t>:					                       </a:t>
            </a:r>
            <a:endParaRPr sz="1700" b="0">
              <a:solidFill>
                <a:schemeClr val="lt2"/>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700">
                <a:solidFill>
                  <a:schemeClr val="lt2"/>
                </a:solidFill>
                <a:latin typeface="Times New Roman"/>
                <a:ea typeface="Times New Roman"/>
                <a:cs typeface="Times New Roman"/>
                <a:sym typeface="Times New Roman"/>
              </a:rPr>
              <a:t>Regression Model: </a:t>
            </a:r>
            <a:r>
              <a:rPr lang="en" sz="1700" b="0">
                <a:solidFill>
                  <a:schemeClr val="lt2"/>
                </a:solidFill>
                <a:latin typeface="Times New Roman"/>
                <a:ea typeface="Times New Roman"/>
                <a:cs typeface="Times New Roman"/>
                <a:sym typeface="Times New Roman"/>
              </a:rPr>
              <a:t>                                   </a:t>
            </a:r>
            <a:endParaRPr sz="1700" b="0">
              <a:solidFill>
                <a:schemeClr val="lt2"/>
              </a:solidFill>
              <a:latin typeface="Times New Roman"/>
              <a:ea typeface="Times New Roman"/>
              <a:cs typeface="Times New Roman"/>
              <a:sym typeface="Times New Roman"/>
            </a:endParaRPr>
          </a:p>
          <a:p>
            <a:pPr marL="0" lvl="0" indent="342900" algn="l" rtl="0">
              <a:lnSpc>
                <a:spcPct val="100000"/>
              </a:lnSpc>
              <a:spcBef>
                <a:spcPts val="0"/>
              </a:spcBef>
              <a:spcAft>
                <a:spcPts val="0"/>
              </a:spcAft>
              <a:buClr>
                <a:schemeClr val="hlink"/>
              </a:buClr>
              <a:buSzPts val="1100"/>
              <a:buFont typeface="Arial"/>
              <a:buNone/>
            </a:pPr>
            <a:r>
              <a:rPr lang="en" sz="1700" b="0">
                <a:solidFill>
                  <a:schemeClr val="lt2"/>
                </a:solidFill>
                <a:latin typeface="Times New Roman"/>
                <a:ea typeface="Times New Roman"/>
                <a:cs typeface="Times New Roman"/>
                <a:sym typeface="Times New Roman"/>
              </a:rPr>
              <a:t>  Gradient Boosting Regressor 						</a:t>
            </a:r>
            <a:endParaRPr sz="1700" b="0">
              <a:solidFill>
                <a:schemeClr val="lt2"/>
              </a:solidFill>
              <a:latin typeface="Times New Roman"/>
              <a:ea typeface="Times New Roman"/>
              <a:cs typeface="Times New Roman"/>
              <a:sym typeface="Times New Roman"/>
            </a:endParaRPr>
          </a:p>
          <a:p>
            <a:pPr marL="0" lvl="0" indent="457200" algn="l" rtl="0">
              <a:lnSpc>
                <a:spcPct val="100000"/>
              </a:lnSpc>
              <a:spcBef>
                <a:spcPts val="0"/>
              </a:spcBef>
              <a:spcAft>
                <a:spcPts val="0"/>
              </a:spcAft>
              <a:buNone/>
            </a:pPr>
            <a:r>
              <a:rPr lang="en" sz="1700">
                <a:solidFill>
                  <a:schemeClr val="lt2"/>
                </a:solidFill>
                <a:latin typeface="Times New Roman"/>
                <a:ea typeface="Times New Roman"/>
                <a:cs typeface="Times New Roman"/>
                <a:sym typeface="Times New Roman"/>
              </a:rPr>
              <a:t>Classification Models:</a:t>
            </a:r>
            <a:endParaRPr sz="1700">
              <a:solidFill>
                <a:schemeClr val="lt2"/>
              </a:solidFill>
              <a:latin typeface="Times New Roman"/>
              <a:ea typeface="Times New Roman"/>
              <a:cs typeface="Times New Roman"/>
              <a:sym typeface="Times New Roman"/>
            </a:endParaRPr>
          </a:p>
          <a:p>
            <a:pPr marL="0" lvl="0" indent="342900" algn="l" rtl="0">
              <a:lnSpc>
                <a:spcPct val="100000"/>
              </a:lnSpc>
              <a:spcBef>
                <a:spcPts val="0"/>
              </a:spcBef>
              <a:spcAft>
                <a:spcPts val="0"/>
              </a:spcAft>
              <a:buClr>
                <a:schemeClr val="hlink"/>
              </a:buClr>
              <a:buSzPts val="1100"/>
              <a:buFont typeface="Arial"/>
              <a:buNone/>
            </a:pPr>
            <a:r>
              <a:rPr lang="en" sz="1700" b="0">
                <a:solidFill>
                  <a:schemeClr val="lt2"/>
                </a:solidFill>
                <a:latin typeface="Times New Roman"/>
                <a:ea typeface="Times New Roman"/>
                <a:cs typeface="Times New Roman"/>
                <a:sym typeface="Times New Roman"/>
              </a:rPr>
              <a:t>  LinearSVC 			Logistic Regression(with Lasso and Ridge)		                 </a:t>
            </a:r>
            <a:endParaRPr sz="1700" b="0">
              <a:solidFill>
                <a:schemeClr val="lt2"/>
              </a:solidFill>
              <a:latin typeface="Times New Roman"/>
              <a:ea typeface="Times New Roman"/>
              <a:cs typeface="Times New Roman"/>
              <a:sym typeface="Times New Roman"/>
            </a:endParaRPr>
          </a:p>
          <a:p>
            <a:pPr marL="0" lvl="0" indent="342900" algn="l" rtl="0">
              <a:lnSpc>
                <a:spcPct val="100000"/>
              </a:lnSpc>
              <a:spcBef>
                <a:spcPts val="0"/>
              </a:spcBef>
              <a:spcAft>
                <a:spcPts val="0"/>
              </a:spcAft>
              <a:buClr>
                <a:schemeClr val="hlink"/>
              </a:buClr>
              <a:buSzPts val="1100"/>
              <a:buFont typeface="Arial"/>
              <a:buNone/>
            </a:pPr>
            <a:r>
              <a:rPr lang="en" sz="1700" b="0">
                <a:solidFill>
                  <a:schemeClr val="lt2"/>
                </a:solidFill>
                <a:latin typeface="Times New Roman"/>
                <a:ea typeface="Times New Roman"/>
                <a:cs typeface="Times New Roman"/>
                <a:sym typeface="Times New Roman"/>
              </a:rPr>
              <a:t>  Random Forest    </a:t>
            </a:r>
            <a:endParaRPr sz="1700" b="0">
              <a:solidFill>
                <a:schemeClr val="lt2"/>
              </a:solidFill>
              <a:latin typeface="Times New Roman"/>
              <a:ea typeface="Times New Roman"/>
              <a:cs typeface="Times New Roman"/>
              <a:sym typeface="Times New Roman"/>
            </a:endParaRPr>
          </a:p>
          <a:p>
            <a:pPr marL="0" lvl="0" indent="342900" algn="l" rtl="0">
              <a:lnSpc>
                <a:spcPct val="100000"/>
              </a:lnSpc>
              <a:spcBef>
                <a:spcPts val="0"/>
              </a:spcBef>
              <a:spcAft>
                <a:spcPts val="0"/>
              </a:spcAft>
              <a:buClr>
                <a:schemeClr val="hlink"/>
              </a:buClr>
              <a:buSzPts val="1100"/>
              <a:buFont typeface="Arial"/>
              <a:buNone/>
            </a:pPr>
            <a:endParaRPr sz="1700" b="0">
              <a:solidFill>
                <a:schemeClr val="lt2"/>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lt2"/>
              </a:buClr>
              <a:buSzPts val="1700"/>
              <a:buFont typeface="Times New Roman"/>
              <a:buChar char="●"/>
            </a:pPr>
            <a:r>
              <a:rPr lang="en" sz="1700">
                <a:solidFill>
                  <a:schemeClr val="lt2"/>
                </a:solidFill>
                <a:latin typeface="Times New Roman"/>
                <a:ea typeface="Times New Roman"/>
                <a:cs typeface="Times New Roman"/>
                <a:sym typeface="Times New Roman"/>
              </a:rPr>
              <a:t>Other Models: </a:t>
            </a:r>
            <a:endParaRPr sz="1700">
              <a:solidFill>
                <a:schemeClr val="lt2"/>
              </a:solidFill>
              <a:latin typeface="Times New Roman"/>
              <a:ea typeface="Times New Roman"/>
              <a:cs typeface="Times New Roman"/>
              <a:sym typeface="Times New Roman"/>
            </a:endParaRPr>
          </a:p>
          <a:p>
            <a:pPr marL="0" lvl="0" indent="342900" algn="l" rtl="0">
              <a:lnSpc>
                <a:spcPct val="100000"/>
              </a:lnSpc>
              <a:spcBef>
                <a:spcPts val="0"/>
              </a:spcBef>
              <a:spcAft>
                <a:spcPts val="0"/>
              </a:spcAft>
              <a:buClr>
                <a:schemeClr val="hlink"/>
              </a:buClr>
              <a:buSzPts val="1100"/>
              <a:buFont typeface="Arial"/>
              <a:buNone/>
            </a:pPr>
            <a:r>
              <a:rPr lang="en" sz="1700" b="0">
                <a:solidFill>
                  <a:schemeClr val="lt2"/>
                </a:solidFill>
                <a:latin typeface="Times New Roman"/>
                <a:ea typeface="Times New Roman"/>
                <a:cs typeface="Times New Roman"/>
                <a:sym typeface="Times New Roman"/>
              </a:rPr>
              <a:t>  Neural Networks                 Agglomerative Clustering                                                      		</a:t>
            </a:r>
            <a:endParaRPr sz="1900">
              <a:solidFill>
                <a:schemeClr val="lt2"/>
              </a:solidFill>
              <a:latin typeface="Arial"/>
              <a:ea typeface="Arial"/>
              <a:cs typeface="Arial"/>
              <a:sym typeface="Arial"/>
            </a:endParaRPr>
          </a:p>
        </p:txBody>
      </p:sp>
      <p:sp>
        <p:nvSpPr>
          <p:cNvPr id="3919" name="Google Shape;3919;p45"/>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20" name="Google Shape;3920;p45"/>
          <p:cNvSpPr txBox="1"/>
          <p:nvPr/>
        </p:nvSpPr>
        <p:spPr>
          <a:xfrm>
            <a:off x="234188" y="182156"/>
            <a:ext cx="8673900" cy="631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200" b="1">
                <a:solidFill>
                  <a:srgbClr val="EF6C00"/>
                </a:solidFill>
                <a:latin typeface="PT Sans Narrow"/>
                <a:ea typeface="PT Sans Narrow"/>
                <a:cs typeface="PT Sans Narrow"/>
                <a:sym typeface="PT Sans Narrow"/>
              </a:rPr>
              <a:t>Hypothesis and Methodology</a:t>
            </a:r>
            <a:endParaRPr sz="700">
              <a:solidFill>
                <a:srgbClr val="EF6C00"/>
              </a:solidFill>
              <a:latin typeface="Gochi Hand"/>
              <a:ea typeface="Gochi Hand"/>
              <a:cs typeface="Gochi Hand"/>
              <a:sym typeface="Gochi Ha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4"/>
        <p:cNvGrpSpPr/>
        <p:nvPr/>
      </p:nvGrpSpPr>
      <p:grpSpPr>
        <a:xfrm>
          <a:off x="0" y="0"/>
          <a:ext cx="0" cy="0"/>
          <a:chOff x="0" y="0"/>
          <a:chExt cx="0" cy="0"/>
        </a:xfrm>
      </p:grpSpPr>
      <p:sp>
        <p:nvSpPr>
          <p:cNvPr id="3925" name="Google Shape;3925;p46"/>
          <p:cNvSpPr/>
          <p:nvPr/>
        </p:nvSpPr>
        <p:spPr>
          <a:xfrm>
            <a:off x="0" y="3642956"/>
            <a:ext cx="312300" cy="150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26" name="Google Shape;3926;p46"/>
          <p:cNvSpPr txBox="1"/>
          <p:nvPr/>
        </p:nvSpPr>
        <p:spPr>
          <a:xfrm>
            <a:off x="235125" y="207769"/>
            <a:ext cx="8673900" cy="6156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100" b="1">
                <a:solidFill>
                  <a:srgbClr val="EF6C00"/>
                </a:solidFill>
                <a:latin typeface="PT Sans Narrow"/>
                <a:ea typeface="PT Sans Narrow"/>
                <a:cs typeface="PT Sans Narrow"/>
                <a:sym typeface="PT Sans Narrow"/>
              </a:rPr>
              <a:t>Expected Outcomes</a:t>
            </a:r>
            <a:endParaRPr sz="600">
              <a:solidFill>
                <a:srgbClr val="EF6C00"/>
              </a:solidFill>
              <a:latin typeface="Gochi Hand"/>
              <a:ea typeface="Gochi Hand"/>
              <a:cs typeface="Gochi Hand"/>
              <a:sym typeface="Gochi Hand"/>
            </a:endParaRPr>
          </a:p>
        </p:txBody>
      </p:sp>
      <p:grpSp>
        <p:nvGrpSpPr>
          <p:cNvPr id="3927" name="Google Shape;3927;p46"/>
          <p:cNvGrpSpPr/>
          <p:nvPr/>
        </p:nvGrpSpPr>
        <p:grpSpPr>
          <a:xfrm>
            <a:off x="4193038" y="1005026"/>
            <a:ext cx="3679200" cy="3135433"/>
            <a:chOff x="4192863" y="1002150"/>
            <a:chExt cx="3679200" cy="3139200"/>
          </a:xfrm>
        </p:grpSpPr>
        <p:sp>
          <p:nvSpPr>
            <p:cNvPr id="3928" name="Google Shape;3928;p46"/>
            <p:cNvSpPr/>
            <p:nvPr/>
          </p:nvSpPr>
          <p:spPr>
            <a:xfrm>
              <a:off x="4192863" y="1002150"/>
              <a:ext cx="3679200" cy="31392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3929" name="Google Shape;3929;p46"/>
            <p:cNvSpPr txBox="1"/>
            <p:nvPr/>
          </p:nvSpPr>
          <p:spPr>
            <a:xfrm>
              <a:off x="5357496" y="1460817"/>
              <a:ext cx="24057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Adjusted Cohort Graduation Rate</a:t>
              </a:r>
              <a:endParaRPr sz="1100">
                <a:solidFill>
                  <a:srgbClr val="FFFFFF"/>
                </a:solidFill>
                <a:latin typeface="Roboto"/>
                <a:ea typeface="Roboto"/>
                <a:cs typeface="Roboto"/>
                <a:sym typeface="Roboto"/>
              </a:endParaRPr>
            </a:p>
          </p:txBody>
        </p:sp>
        <p:sp>
          <p:nvSpPr>
            <p:cNvPr id="3930" name="Google Shape;3930;p46"/>
            <p:cNvSpPr txBox="1"/>
            <p:nvPr/>
          </p:nvSpPr>
          <p:spPr>
            <a:xfrm>
              <a:off x="5320596" y="1795314"/>
              <a:ext cx="2346600" cy="2216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800">
                  <a:solidFill>
                    <a:srgbClr val="FFFFFF"/>
                  </a:solidFill>
                  <a:latin typeface="Roboto"/>
                  <a:ea typeface="Roboto"/>
                  <a:cs typeface="Roboto"/>
                  <a:sym typeface="Roboto"/>
                </a:rPr>
                <a:t>Percentage of public high school students who graduate on time with a regular diploma,</a:t>
              </a:r>
              <a:endParaRPr sz="800">
                <a:solidFill>
                  <a:srgbClr val="FFFFFF"/>
                </a:solidFill>
                <a:latin typeface="Roboto"/>
                <a:ea typeface="Roboto"/>
                <a:cs typeface="Roboto"/>
                <a:sym typeface="Roboto"/>
              </a:endParaRPr>
            </a:p>
            <a:p>
              <a:pPr marL="0" lvl="0" indent="0" algn="just" rtl="0">
                <a:lnSpc>
                  <a:spcPct val="115000"/>
                </a:lnSpc>
                <a:spcBef>
                  <a:spcPts val="1600"/>
                </a:spcBef>
                <a:spcAft>
                  <a:spcPts val="0"/>
                </a:spcAft>
                <a:buNone/>
              </a:pPr>
              <a:r>
                <a:rPr lang="en" sz="800">
                  <a:solidFill>
                    <a:srgbClr val="FFFFFF"/>
                  </a:solidFill>
                  <a:latin typeface="Roboto"/>
                  <a:ea typeface="Roboto"/>
                  <a:cs typeface="Roboto"/>
                  <a:sym typeface="Roboto"/>
                </a:rPr>
                <a:t>First 6 years the ACGR was collected (2010–11 through 2015–16), the rate increased from 79 percent to 84 percent.</a:t>
              </a:r>
              <a:endParaRPr sz="800">
                <a:solidFill>
                  <a:srgbClr val="FFFFFF"/>
                </a:solidFill>
                <a:latin typeface="Roboto"/>
                <a:ea typeface="Roboto"/>
                <a:cs typeface="Roboto"/>
                <a:sym typeface="Roboto"/>
              </a:endParaRPr>
            </a:p>
            <a:p>
              <a:pPr marL="0" lvl="0" indent="0" algn="just" rtl="0">
                <a:lnSpc>
                  <a:spcPct val="115000"/>
                </a:lnSpc>
                <a:spcBef>
                  <a:spcPts val="1600"/>
                </a:spcBef>
                <a:spcAft>
                  <a:spcPts val="0"/>
                </a:spcAft>
                <a:buNone/>
              </a:pPr>
              <a:r>
                <a:rPr lang="en" sz="800">
                  <a:solidFill>
                    <a:srgbClr val="FFFFFF"/>
                  </a:solidFill>
                  <a:latin typeface="Roboto"/>
                  <a:ea typeface="Roboto"/>
                  <a:cs typeface="Roboto"/>
                  <a:sym typeface="Roboto"/>
                </a:rPr>
                <a:t>Schools with more female students, lower student-teacher ratios, a lower percentage of free and reduced lunch recipients, and non-eligible Title I schools should have higher graduation rates.</a:t>
              </a:r>
              <a:endParaRPr sz="800">
                <a:solidFill>
                  <a:srgbClr val="FFFFFF"/>
                </a:solidFill>
                <a:latin typeface="Roboto"/>
                <a:ea typeface="Roboto"/>
                <a:cs typeface="Roboto"/>
                <a:sym typeface="Roboto"/>
              </a:endParaRPr>
            </a:p>
            <a:p>
              <a:pPr marL="0" lvl="0" indent="0" algn="just" rtl="0">
                <a:lnSpc>
                  <a:spcPct val="115000"/>
                </a:lnSpc>
                <a:spcBef>
                  <a:spcPts val="1600"/>
                </a:spcBef>
                <a:spcAft>
                  <a:spcPts val="1600"/>
                </a:spcAft>
                <a:buNone/>
              </a:pP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p:txBody>
        </p:sp>
      </p:grpSp>
      <p:grpSp>
        <p:nvGrpSpPr>
          <p:cNvPr id="3931" name="Google Shape;3931;p46"/>
          <p:cNvGrpSpPr/>
          <p:nvPr/>
        </p:nvGrpSpPr>
        <p:grpSpPr>
          <a:xfrm>
            <a:off x="3216519" y="1000959"/>
            <a:ext cx="1944600" cy="1569600"/>
            <a:chOff x="3216519" y="1002150"/>
            <a:chExt cx="1944600" cy="1569600"/>
          </a:xfrm>
        </p:grpSpPr>
        <p:sp>
          <p:nvSpPr>
            <p:cNvPr id="3932" name="Google Shape;3932;p46"/>
            <p:cNvSpPr/>
            <p:nvPr/>
          </p:nvSpPr>
          <p:spPr>
            <a:xfrm flipH="1">
              <a:off x="3216519" y="1002150"/>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6"/>
            <p:cNvSpPr txBox="1"/>
            <p:nvPr/>
          </p:nvSpPr>
          <p:spPr>
            <a:xfrm>
              <a:off x="3461163" y="1244660"/>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FFFFFF"/>
                  </a:solidFill>
                  <a:latin typeface="Roboto"/>
                  <a:ea typeface="Roboto"/>
                  <a:cs typeface="Roboto"/>
                  <a:sym typeface="Roboto"/>
                </a:rPr>
                <a:t>Student Teacher Ratio</a:t>
              </a:r>
              <a:endParaRPr sz="1100">
                <a:solidFill>
                  <a:srgbClr val="FFFFFF"/>
                </a:solidFill>
                <a:latin typeface="Roboto"/>
                <a:ea typeface="Roboto"/>
                <a:cs typeface="Roboto"/>
                <a:sym typeface="Roboto"/>
              </a:endParaRPr>
            </a:p>
          </p:txBody>
        </p:sp>
        <p:sp>
          <p:nvSpPr>
            <p:cNvPr id="3934" name="Google Shape;3934;p46"/>
            <p:cNvSpPr txBox="1"/>
            <p:nvPr/>
          </p:nvSpPr>
          <p:spPr>
            <a:xfrm>
              <a:off x="3461168" y="1704636"/>
              <a:ext cx="1486200" cy="70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a:solidFill>
                    <a:schemeClr val="lt2"/>
                  </a:solidFill>
                  <a:latin typeface="Roboto"/>
                  <a:ea typeface="Roboto"/>
                  <a:cs typeface="Roboto"/>
                  <a:sym typeface="Roboto"/>
                </a:rPr>
                <a:t>As the student-teacher ratio increases, the graduation rate decreases.</a:t>
              </a:r>
              <a:endParaRPr sz="800">
                <a:solidFill>
                  <a:schemeClr val="lt2"/>
                </a:solidFill>
                <a:latin typeface="Roboto"/>
                <a:ea typeface="Roboto"/>
                <a:cs typeface="Roboto"/>
                <a:sym typeface="Roboto"/>
              </a:endParaRPr>
            </a:p>
          </p:txBody>
        </p:sp>
      </p:grpSp>
      <p:grpSp>
        <p:nvGrpSpPr>
          <p:cNvPr id="3935" name="Google Shape;3935;p46"/>
          <p:cNvGrpSpPr/>
          <p:nvPr/>
        </p:nvGrpSpPr>
        <p:grpSpPr>
          <a:xfrm>
            <a:off x="1276688" y="1000959"/>
            <a:ext cx="1944600" cy="1569600"/>
            <a:chOff x="1271925" y="1002150"/>
            <a:chExt cx="1944600" cy="1569600"/>
          </a:xfrm>
        </p:grpSpPr>
        <p:sp>
          <p:nvSpPr>
            <p:cNvPr id="3936" name="Google Shape;3936;p46"/>
            <p:cNvSpPr/>
            <p:nvPr/>
          </p:nvSpPr>
          <p:spPr>
            <a:xfrm rot="10800000">
              <a:off x="1271925" y="1002150"/>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6"/>
            <p:cNvSpPr txBox="1"/>
            <p:nvPr/>
          </p:nvSpPr>
          <p:spPr>
            <a:xfrm>
              <a:off x="1496681" y="1306147"/>
              <a:ext cx="1451700" cy="33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800"/>
                <a:buFont typeface="Arial"/>
                <a:buNone/>
              </a:pPr>
              <a:r>
                <a:rPr lang="en" sz="1100" b="1">
                  <a:solidFill>
                    <a:schemeClr val="lt2"/>
                  </a:solidFill>
                  <a:latin typeface="Roboto"/>
                  <a:ea typeface="Roboto"/>
                  <a:cs typeface="Roboto"/>
                  <a:sym typeface="Roboto"/>
                </a:rPr>
                <a:t>Gender</a:t>
              </a:r>
              <a:endParaRPr sz="1100">
                <a:solidFill>
                  <a:srgbClr val="FFFFFF"/>
                </a:solidFill>
                <a:latin typeface="Roboto"/>
                <a:ea typeface="Roboto"/>
                <a:cs typeface="Roboto"/>
                <a:sym typeface="Roboto"/>
              </a:endParaRPr>
            </a:p>
          </p:txBody>
        </p:sp>
        <p:sp>
          <p:nvSpPr>
            <p:cNvPr id="3938" name="Google Shape;3938;p46"/>
            <p:cNvSpPr txBox="1"/>
            <p:nvPr/>
          </p:nvSpPr>
          <p:spPr>
            <a:xfrm>
              <a:off x="1496688" y="1704627"/>
              <a:ext cx="1451700" cy="51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900">
                  <a:solidFill>
                    <a:schemeClr val="lt2"/>
                  </a:solidFill>
                  <a:latin typeface="Roboto"/>
                  <a:ea typeface="Roboto"/>
                  <a:cs typeface="Roboto"/>
                  <a:sym typeface="Roboto"/>
                </a:rPr>
                <a:t>Females students are more likely to graduate than their male counterparts.</a:t>
              </a:r>
              <a:endParaRPr sz="800">
                <a:solidFill>
                  <a:schemeClr val="lt2"/>
                </a:solidFill>
                <a:latin typeface="Roboto"/>
                <a:ea typeface="Roboto"/>
                <a:cs typeface="Roboto"/>
                <a:sym typeface="Roboto"/>
              </a:endParaRPr>
            </a:p>
          </p:txBody>
        </p:sp>
      </p:grpSp>
      <p:grpSp>
        <p:nvGrpSpPr>
          <p:cNvPr id="3939" name="Google Shape;3939;p46"/>
          <p:cNvGrpSpPr/>
          <p:nvPr/>
        </p:nvGrpSpPr>
        <p:grpSpPr>
          <a:xfrm>
            <a:off x="1280363" y="2566988"/>
            <a:ext cx="1944600" cy="1569613"/>
            <a:chOff x="1275600" y="2571750"/>
            <a:chExt cx="1944600" cy="1569613"/>
          </a:xfrm>
        </p:grpSpPr>
        <p:sp>
          <p:nvSpPr>
            <p:cNvPr id="3940" name="Google Shape;3940;p46"/>
            <p:cNvSpPr/>
            <p:nvPr/>
          </p:nvSpPr>
          <p:spPr>
            <a:xfrm flipH="1">
              <a:off x="1275600" y="2571750"/>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6"/>
            <p:cNvSpPr txBox="1"/>
            <p:nvPr/>
          </p:nvSpPr>
          <p:spPr>
            <a:xfrm>
              <a:off x="1496688" y="2634949"/>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FFFFFF"/>
                  </a:solidFill>
                  <a:latin typeface="Roboto"/>
                  <a:ea typeface="Roboto"/>
                  <a:cs typeface="Roboto"/>
                  <a:sym typeface="Roboto"/>
                </a:rPr>
                <a:t>Free and Reduced Lunch</a:t>
              </a:r>
              <a:endParaRPr sz="1100">
                <a:solidFill>
                  <a:srgbClr val="FFFFFF"/>
                </a:solidFill>
                <a:latin typeface="Roboto"/>
                <a:ea typeface="Roboto"/>
                <a:cs typeface="Roboto"/>
                <a:sym typeface="Roboto"/>
              </a:endParaRPr>
            </a:p>
          </p:txBody>
        </p:sp>
        <p:sp>
          <p:nvSpPr>
            <p:cNvPr id="3942" name="Google Shape;3942;p46"/>
            <p:cNvSpPr txBox="1"/>
            <p:nvPr/>
          </p:nvSpPr>
          <p:spPr>
            <a:xfrm>
              <a:off x="1489511" y="3013963"/>
              <a:ext cx="1516800" cy="112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hlink"/>
                </a:buClr>
                <a:buSzPts val="800"/>
                <a:buFont typeface="Arial"/>
                <a:buNone/>
              </a:pPr>
              <a:r>
                <a:rPr lang="en" sz="900">
                  <a:solidFill>
                    <a:schemeClr val="lt2"/>
                  </a:solidFill>
                  <a:latin typeface="Roboto"/>
                  <a:ea typeface="Roboto"/>
                  <a:cs typeface="Roboto"/>
                  <a:sym typeface="Roboto"/>
                </a:rPr>
                <a:t>The average percentage of free and reduced lunch students is higher for schools with lower graduation rates compared to schools with higher graduation rates.</a:t>
              </a:r>
              <a:endParaRPr sz="800">
                <a:solidFill>
                  <a:schemeClr val="lt2"/>
                </a:solidFill>
                <a:latin typeface="Roboto"/>
                <a:ea typeface="Roboto"/>
                <a:cs typeface="Roboto"/>
                <a:sym typeface="Roboto"/>
              </a:endParaRPr>
            </a:p>
          </p:txBody>
        </p:sp>
      </p:grpSp>
      <p:grpSp>
        <p:nvGrpSpPr>
          <p:cNvPr id="3943" name="Google Shape;3943;p46"/>
          <p:cNvGrpSpPr/>
          <p:nvPr/>
        </p:nvGrpSpPr>
        <p:grpSpPr>
          <a:xfrm>
            <a:off x="3216519" y="2566988"/>
            <a:ext cx="1944600" cy="1569600"/>
            <a:chOff x="3216519" y="2571750"/>
            <a:chExt cx="1944600" cy="1569600"/>
          </a:xfrm>
        </p:grpSpPr>
        <p:sp>
          <p:nvSpPr>
            <p:cNvPr id="3944" name="Google Shape;3944;p46"/>
            <p:cNvSpPr/>
            <p:nvPr/>
          </p:nvSpPr>
          <p:spPr>
            <a:xfrm rot="10800000">
              <a:off x="3216519" y="2571750"/>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6"/>
            <p:cNvSpPr txBox="1"/>
            <p:nvPr/>
          </p:nvSpPr>
          <p:spPr>
            <a:xfrm>
              <a:off x="3461163" y="2814260"/>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3946" name="Google Shape;3946;p46"/>
            <p:cNvSpPr txBox="1"/>
            <p:nvPr/>
          </p:nvSpPr>
          <p:spPr>
            <a:xfrm>
              <a:off x="3461175" y="3067763"/>
              <a:ext cx="1451700" cy="89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hlink"/>
                </a:buClr>
                <a:buSzPts val="800"/>
                <a:buFont typeface="Arial"/>
                <a:buNone/>
              </a:pPr>
              <a:r>
                <a:rPr lang="en" sz="900">
                  <a:solidFill>
                    <a:schemeClr val="lt2"/>
                  </a:solidFill>
                  <a:latin typeface="Roboto"/>
                  <a:ea typeface="Roboto"/>
                  <a:cs typeface="Roboto"/>
                  <a:sym typeface="Roboto"/>
                </a:rPr>
                <a:t>A significant portion of Title I eligible schools receive less funding than their non-eligible counterparts.</a:t>
              </a:r>
              <a:endParaRPr sz="800">
                <a:solidFill>
                  <a:schemeClr val="lt2"/>
                </a:solidFill>
                <a:latin typeface="Roboto"/>
                <a:ea typeface="Roboto"/>
                <a:cs typeface="Roboto"/>
                <a:sym typeface="Roboto"/>
              </a:endParaRPr>
            </a:p>
          </p:txBody>
        </p:sp>
      </p:grpSp>
      <p:grpSp>
        <p:nvGrpSpPr>
          <p:cNvPr id="3947" name="Google Shape;3947;p46"/>
          <p:cNvGrpSpPr/>
          <p:nvPr/>
        </p:nvGrpSpPr>
        <p:grpSpPr>
          <a:xfrm>
            <a:off x="3053468" y="2405696"/>
            <a:ext cx="334125" cy="334078"/>
            <a:chOff x="3157188" y="909150"/>
            <a:chExt cx="470400" cy="470400"/>
          </a:xfrm>
        </p:grpSpPr>
        <p:sp>
          <p:nvSpPr>
            <p:cNvPr id="3948" name="Google Shape;3948;p46"/>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6"/>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0" name="Google Shape;3950;p46"/>
          <p:cNvSpPr txBox="1"/>
          <p:nvPr/>
        </p:nvSpPr>
        <p:spPr>
          <a:xfrm>
            <a:off x="3568838" y="2662875"/>
            <a:ext cx="1106700" cy="3078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100" b="1">
                <a:solidFill>
                  <a:schemeClr val="lt2"/>
                </a:solidFill>
                <a:latin typeface="Roboto"/>
                <a:ea typeface="Roboto"/>
                <a:cs typeface="Roboto"/>
                <a:sym typeface="Roboto"/>
              </a:rPr>
              <a:t>Funding</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Mania">
  <a:themeElements>
    <a:clrScheme name="Simple Light">
      <a:dk1>
        <a:srgbClr val="072162"/>
      </a:dk1>
      <a:lt1>
        <a:srgbClr val="FCD75E"/>
      </a:lt1>
      <a:dk2>
        <a:srgbClr val="171717"/>
      </a:dk2>
      <a:lt2>
        <a:srgbClr val="FFFFFF"/>
      </a:lt2>
      <a:accent1>
        <a:srgbClr val="1D69B4"/>
      </a:accent1>
      <a:accent2>
        <a:srgbClr val="F1C232"/>
      </a:accent2>
      <a:accent3>
        <a:srgbClr val="7CAA23"/>
      </a:accent3>
      <a:accent4>
        <a:srgbClr val="FF4824"/>
      </a:accent4>
      <a:accent5>
        <a:srgbClr val="4775E7"/>
      </a:accent5>
      <a:accent6>
        <a:srgbClr val="C830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3199</Words>
  <Application>Microsoft Office PowerPoint</Application>
  <PresentationFormat>On-screen Show (16:9)</PresentationFormat>
  <Paragraphs>323</Paragraphs>
  <Slides>20</Slides>
  <Notes>20</Notes>
  <HiddenSlides>1</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20</vt:i4>
      </vt:variant>
    </vt:vector>
  </HeadingPairs>
  <TitlesOfParts>
    <vt:vector size="37" baseType="lpstr">
      <vt:lpstr>Roboto</vt:lpstr>
      <vt:lpstr>Arial</vt:lpstr>
      <vt:lpstr>Barlow Condensed</vt:lpstr>
      <vt:lpstr>Poppins</vt:lpstr>
      <vt:lpstr>Times New Roman</vt:lpstr>
      <vt:lpstr>Griffy</vt:lpstr>
      <vt:lpstr>Baloo 2</vt:lpstr>
      <vt:lpstr>Roboto Thin</vt:lpstr>
      <vt:lpstr>Roboto Medium</vt:lpstr>
      <vt:lpstr>Abril Fatface</vt:lpstr>
      <vt:lpstr>Aldrich</vt:lpstr>
      <vt:lpstr>PT Sans Narrow</vt:lpstr>
      <vt:lpstr>Gochi Hand</vt:lpstr>
      <vt:lpstr>Homemade Apple</vt:lpstr>
      <vt:lpstr>Courier New</vt:lpstr>
      <vt:lpstr>Simple Light</vt:lpstr>
      <vt:lpstr>SlidesMania</vt:lpstr>
      <vt:lpstr>December 13, 2021  Carlotta Amaduzzi, Abou Keita, Jenell Lewis,  Michaella Steinruck, Marissa Tan,  Tim Van Wert,  Jeneva Williams-Blackwell</vt:lpstr>
      <vt:lpstr>PowerPoint Presentation</vt:lpstr>
      <vt:lpstr>PowerPoint Presentation</vt:lpstr>
      <vt:lpstr>Can high school graduation rates be used as a proxy for effectiveness in education?  If so, what variables affect graduation rates the most?   Can States and Local Education Agencies use these levers to enhance their education outcomes and guarantee continuous federal funding?</vt:lpstr>
      <vt:lpstr>PowerPoint Presentation</vt:lpstr>
      <vt:lpstr>PowerPoint Presentation</vt:lpstr>
      <vt:lpstr>PowerPoint Presentation</vt:lpstr>
      <vt:lpstr>Focus: Variables affecting graduation rates and the prediction of successful  H.S. completion.  Success Rate threshold = 67% (ESSA legislation marker for low-performing schools  Exploratory Data Analysis  Models from LazyPredict:                             Regression Model:                                       Gradient Boosting Regressor        Classification Models:   LinearSVC    Logistic Regression(with Lasso and Ridge)                      Random Forest      Other Models:    Neural Networks                 Agglomerative Clustering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Family Educational Rights and Privacy Act (FERPA)   Local Education Agencies (LEAs) Subdivisions and reporting standards  Financial and Statistical data disclosure practices   </vt:lpstr>
      <vt:lpstr>Title I schools’ focus   Rural vs. Urban area schools  Long Term State-level planning &amp; goal- setting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December 13, 2021  Carlotta Amaduzzi, Abou Keita, Jenell Lewis,  Michaella Steinruck, Marissa Tan,  Tim Van Wert,  Jeneva Williams-Blackwell</dc:title>
  <cp:lastModifiedBy>Abou Keita</cp:lastModifiedBy>
  <cp:revision>1</cp:revision>
  <dcterms:modified xsi:type="dcterms:W3CDTF">2022-05-25T07:49:08Z</dcterms:modified>
</cp:coreProperties>
</file>